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
  </p:notesMasterIdLst>
  <p:sldIdLst>
    <p:sldId id="256" r:id="rId3"/>
    <p:sldId id="345" r:id="rId5"/>
    <p:sldId id="373" r:id="rId6"/>
    <p:sldId id="360" r:id="rId7"/>
    <p:sldId id="361" r:id="rId8"/>
    <p:sldId id="362" r:id="rId9"/>
    <p:sldId id="367" r:id="rId10"/>
    <p:sldId id="363" r:id="rId11"/>
    <p:sldId id="370" r:id="rId12"/>
    <p:sldId id="364" r:id="rId13"/>
    <p:sldId id="374" r:id="rId14"/>
    <p:sldId id="368" r:id="rId15"/>
  </p:sldIdLst>
  <p:sldSz cx="9144000" cy="6858000" type="screen4x3"/>
  <p:notesSz cx="6858000" cy="9144000"/>
  <p:defaultTextStyle>
    <a:defPPr>
      <a:defRPr lang="en-GB"/>
    </a:defPPr>
    <a:lvl1pPr marL="0" lvl="0" indent="0" algn="l" defTabSz="449580" rtl="0" eaLnBrk="0" fontAlgn="base" latinLnBrk="0" hangingPunct="0">
      <a:lnSpc>
        <a:spcPct val="100000"/>
      </a:lnSpc>
      <a:spcBef>
        <a:spcPct val="0"/>
      </a:spcBef>
      <a:spcAft>
        <a:spcPct val="0"/>
      </a:spcAft>
      <a:buClr>
        <a:srgbClr val="000000"/>
      </a:buClr>
      <a:buSzPct val="100000"/>
      <a:buFont typeface="Times New Roman" panose="02020703060505090304" pitchFamily="16" charset="0"/>
      <a:buNone/>
      <a:defRPr b="0" i="0" u="none" kern="1200" baseline="0">
        <a:solidFill>
          <a:schemeClr val="bg1"/>
        </a:solidFill>
        <a:latin typeface="Arial" panose="020B0604020202090204" pitchFamily="34" charset="0"/>
        <a:ea typeface="Microsoft YaHei" charset="0"/>
        <a:cs typeface="+mn-cs"/>
      </a:defRPr>
    </a:lvl1pPr>
    <a:lvl2pPr marL="742950" lvl="1" indent="-285750" algn="l" defTabSz="449580" rtl="0" eaLnBrk="0" fontAlgn="base" latinLnBrk="0" hangingPunct="0">
      <a:lnSpc>
        <a:spcPct val="100000"/>
      </a:lnSpc>
      <a:spcBef>
        <a:spcPct val="0"/>
      </a:spcBef>
      <a:spcAft>
        <a:spcPct val="0"/>
      </a:spcAft>
      <a:buClr>
        <a:srgbClr val="000000"/>
      </a:buClr>
      <a:buSzPct val="100000"/>
      <a:buFont typeface="Times New Roman" panose="02020703060505090304" pitchFamily="16" charset="0"/>
      <a:buNone/>
      <a:defRPr sz="1800" b="0" i="0" u="none" kern="1200" baseline="0">
        <a:solidFill>
          <a:srgbClr val="000000"/>
        </a:solidFill>
        <a:latin typeface="Arial" panose="020B0604020202090204" pitchFamily="34" charset="0"/>
        <a:ea typeface="Microsoft YaHei" charset="0"/>
        <a:cs typeface="+mn-cs"/>
      </a:defRPr>
    </a:lvl2pPr>
    <a:lvl3pPr marL="1143000" lvl="2" indent="-228600" algn="l" defTabSz="449580" rtl="0" eaLnBrk="0" fontAlgn="base" latinLnBrk="0" hangingPunct="0">
      <a:lnSpc>
        <a:spcPct val="100000"/>
      </a:lnSpc>
      <a:spcBef>
        <a:spcPct val="0"/>
      </a:spcBef>
      <a:spcAft>
        <a:spcPct val="0"/>
      </a:spcAft>
      <a:buClr>
        <a:srgbClr val="000000"/>
      </a:buClr>
      <a:buSzPct val="100000"/>
      <a:buFont typeface="Times New Roman" panose="02020703060505090304" pitchFamily="16" charset="0"/>
      <a:buNone/>
      <a:defRPr sz="1800" b="0" i="0" u="none" kern="1200" baseline="0">
        <a:solidFill>
          <a:srgbClr val="000000"/>
        </a:solidFill>
        <a:latin typeface="Arial" panose="020B0604020202090204" pitchFamily="34" charset="0"/>
        <a:ea typeface="Microsoft YaHei" charset="0"/>
        <a:cs typeface="+mn-cs"/>
      </a:defRPr>
    </a:lvl3pPr>
    <a:lvl4pPr marL="1600200" lvl="3" indent="-228600" algn="l" defTabSz="449580" rtl="0" eaLnBrk="0" fontAlgn="base" latinLnBrk="0" hangingPunct="0">
      <a:lnSpc>
        <a:spcPct val="100000"/>
      </a:lnSpc>
      <a:spcBef>
        <a:spcPct val="0"/>
      </a:spcBef>
      <a:spcAft>
        <a:spcPct val="0"/>
      </a:spcAft>
      <a:buClr>
        <a:srgbClr val="000000"/>
      </a:buClr>
      <a:buSzPct val="100000"/>
      <a:buFont typeface="Times New Roman" panose="02020703060505090304" pitchFamily="16" charset="0"/>
      <a:buNone/>
      <a:defRPr sz="1800" b="0" i="0" u="none" kern="1200" baseline="0">
        <a:solidFill>
          <a:srgbClr val="000000"/>
        </a:solidFill>
        <a:latin typeface="Arial" panose="020B0604020202090204" pitchFamily="34" charset="0"/>
        <a:ea typeface="Microsoft YaHei" charset="0"/>
        <a:cs typeface="+mn-cs"/>
      </a:defRPr>
    </a:lvl4pPr>
    <a:lvl5pPr marL="2057400" lvl="4" indent="-228600" algn="l" defTabSz="449580" rtl="0" eaLnBrk="0" fontAlgn="base" latinLnBrk="0" hangingPunct="0">
      <a:lnSpc>
        <a:spcPct val="100000"/>
      </a:lnSpc>
      <a:spcBef>
        <a:spcPct val="0"/>
      </a:spcBef>
      <a:spcAft>
        <a:spcPct val="0"/>
      </a:spcAft>
      <a:buClr>
        <a:srgbClr val="000000"/>
      </a:buClr>
      <a:buSzPct val="100000"/>
      <a:buFont typeface="Times New Roman" panose="02020703060505090304" pitchFamily="16" charset="0"/>
      <a:buNone/>
      <a:defRPr sz="1800" b="0" i="0" u="none" kern="1200" baseline="0">
        <a:solidFill>
          <a:srgbClr val="000000"/>
        </a:solidFill>
        <a:latin typeface="Arial" panose="020B0604020202090204" pitchFamily="34" charset="0"/>
        <a:ea typeface="Microsoft YaHei" charset="0"/>
        <a:cs typeface="+mn-cs"/>
      </a:defRPr>
    </a:lvl5pPr>
    <a:lvl6pPr marL="2286000" lvl="5" indent="-228600" algn="l" defTabSz="449580" rtl="0" eaLnBrk="0" fontAlgn="base" latinLnBrk="0" hangingPunct="0">
      <a:lnSpc>
        <a:spcPct val="100000"/>
      </a:lnSpc>
      <a:spcBef>
        <a:spcPct val="0"/>
      </a:spcBef>
      <a:spcAft>
        <a:spcPct val="0"/>
      </a:spcAft>
      <a:buClr>
        <a:srgbClr val="000000"/>
      </a:buClr>
      <a:buSzPct val="100000"/>
      <a:buFont typeface="Times New Roman" panose="02020703060505090304" pitchFamily="16" charset="0"/>
      <a:buNone/>
      <a:defRPr sz="1800" b="0" i="0" u="none" kern="1200" baseline="0">
        <a:solidFill>
          <a:srgbClr val="000000"/>
        </a:solidFill>
        <a:latin typeface="Arial" panose="020B0604020202090204" pitchFamily="34" charset="0"/>
        <a:ea typeface="Microsoft YaHei" charset="0"/>
        <a:cs typeface="+mn-cs"/>
      </a:defRPr>
    </a:lvl6pPr>
    <a:lvl7pPr marL="2743200" lvl="6" indent="-228600" algn="l" defTabSz="449580" rtl="0" eaLnBrk="0" fontAlgn="base" latinLnBrk="0" hangingPunct="0">
      <a:lnSpc>
        <a:spcPct val="100000"/>
      </a:lnSpc>
      <a:spcBef>
        <a:spcPct val="0"/>
      </a:spcBef>
      <a:spcAft>
        <a:spcPct val="0"/>
      </a:spcAft>
      <a:buClr>
        <a:srgbClr val="000000"/>
      </a:buClr>
      <a:buSzPct val="100000"/>
      <a:buFont typeface="Times New Roman" panose="02020703060505090304" pitchFamily="16" charset="0"/>
      <a:buNone/>
      <a:defRPr sz="1800" b="0" i="0" u="none" kern="1200" baseline="0">
        <a:solidFill>
          <a:srgbClr val="000000"/>
        </a:solidFill>
        <a:latin typeface="Arial" panose="020B0604020202090204" pitchFamily="34" charset="0"/>
        <a:ea typeface="Microsoft YaHei" charset="0"/>
        <a:cs typeface="+mn-cs"/>
      </a:defRPr>
    </a:lvl7pPr>
    <a:lvl8pPr marL="3200400" lvl="7" indent="-228600" algn="l" defTabSz="449580" rtl="0" eaLnBrk="0" fontAlgn="base" latinLnBrk="0" hangingPunct="0">
      <a:lnSpc>
        <a:spcPct val="100000"/>
      </a:lnSpc>
      <a:spcBef>
        <a:spcPct val="0"/>
      </a:spcBef>
      <a:spcAft>
        <a:spcPct val="0"/>
      </a:spcAft>
      <a:buClr>
        <a:srgbClr val="000000"/>
      </a:buClr>
      <a:buSzPct val="100000"/>
      <a:buFont typeface="Times New Roman" panose="02020703060505090304" pitchFamily="16" charset="0"/>
      <a:buNone/>
      <a:defRPr sz="1800" b="0" i="0" u="none" kern="1200" baseline="0">
        <a:solidFill>
          <a:srgbClr val="000000"/>
        </a:solidFill>
        <a:latin typeface="Arial" panose="020B0604020202090204" pitchFamily="34" charset="0"/>
        <a:ea typeface="Microsoft YaHei" charset="0"/>
        <a:cs typeface="+mn-cs"/>
      </a:defRPr>
    </a:lvl8pPr>
    <a:lvl9pPr marL="3657600" lvl="8" indent="-228600" algn="l" defTabSz="449580" rtl="0" eaLnBrk="0" fontAlgn="base" latinLnBrk="0" hangingPunct="0">
      <a:lnSpc>
        <a:spcPct val="100000"/>
      </a:lnSpc>
      <a:spcBef>
        <a:spcPct val="0"/>
      </a:spcBef>
      <a:spcAft>
        <a:spcPct val="0"/>
      </a:spcAft>
      <a:buClr>
        <a:srgbClr val="000000"/>
      </a:buClr>
      <a:buSzPct val="100000"/>
      <a:buFont typeface="Times New Roman" panose="02020703060505090304" pitchFamily="16" charset="0"/>
      <a:buNone/>
      <a:defRPr sz="1800" b="0" i="0" u="none" kern="1200" baseline="0">
        <a:solidFill>
          <a:srgbClr val="000000"/>
        </a:solidFill>
        <a:latin typeface="Arial" panose="020B0604020202090204" pitchFamily="34" charset="0"/>
        <a:ea typeface="Microsoft YaHei" charset="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19191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howGuides="1">
      <p:cViewPr varScale="1">
        <p:scale>
          <a:sx n="104" d="100"/>
          <a:sy n="104" d="100"/>
        </p:scale>
        <p:origin x="1098" y="108"/>
      </p:cViewPr>
      <p:guideLst>
        <p:guide orient="horz" pos="2160"/>
        <p:guide pos="2880"/>
      </p:guideLst>
    </p:cSldViewPr>
  </p:slideViewPr>
  <p:outlineViewPr>
    <p:cViewPr varScale="1">
      <p:scale>
        <a:sx n="170" d="200"/>
        <a:sy n="170" d="200"/>
      </p:scale>
      <p:origin x="-780" y="-84"/>
    </p:cViewPr>
  </p:outlineViewPr>
  <p:notesTextViewPr>
    <p:cViewPr>
      <p:scale>
        <a:sx n="1" d="1"/>
        <a:sy n="1" d="1"/>
      </p:scale>
      <p:origin x="0" y="0"/>
    </p:cViewPr>
  </p:notesTextViewPr>
  <p:gridSpacing cx="45007" cy="45007"/>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slide" Target="slides/slide2.xml"/><Relationship Id="rId4" Type="http://schemas.openxmlformats.org/officeDocument/2006/relationships/notesMaster" Target="notesMasters/notesMaster1.xml"/><Relationship Id="rId3" Type="http://schemas.openxmlformats.org/officeDocument/2006/relationships/slide" Target="slides/slide1.xml"/><Relationship Id="rId2" Type="http://schemas.openxmlformats.org/officeDocument/2006/relationships/theme" Target="theme/theme1.xml"/><Relationship Id="rId18" Type="http://schemas.openxmlformats.org/officeDocument/2006/relationships/tableStyles" Target="tableStyles.xml"/><Relationship Id="rId17" Type="http://schemas.openxmlformats.org/officeDocument/2006/relationships/viewProps" Target="viewProps.xml"/><Relationship Id="rId16" Type="http://schemas.openxmlformats.org/officeDocument/2006/relationships/presProps" Target="presProps.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73" name="Rounded Rectangle 3072"/>
          <p:cNvSpPr/>
          <p:nvPr/>
        </p:nvSpPr>
        <p:spPr>
          <a:xfrm>
            <a:off x="0" y="0"/>
            <a:ext cx="6858000" cy="9144000"/>
          </a:xfrm>
          <a:prstGeom prst="roundRect">
            <a:avLst>
              <a:gd name="adj" fmla="val 23"/>
            </a:avLst>
          </a:prstGeom>
          <a:solidFill>
            <a:srgbClr val="FFFFFF"/>
          </a:solidFill>
          <a:ln w="9525">
            <a:noFill/>
          </a:ln>
        </p:spPr>
        <p:txBody>
          <a:bodyPr/>
          <a:lstStyle/>
          <a:p>
            <a:endParaRPr lang="en-US"/>
          </a:p>
        </p:txBody>
      </p:sp>
      <p:sp>
        <p:nvSpPr>
          <p:cNvPr id="3074" name="Text Box 3073"/>
          <p:cNvSpPr txBox="1"/>
          <p:nvPr/>
        </p:nvSpPr>
        <p:spPr>
          <a:xfrm>
            <a:off x="0" y="0"/>
            <a:ext cx="2971800" cy="457200"/>
          </a:xfrm>
          <a:prstGeom prst="rect">
            <a:avLst/>
          </a:prstGeom>
          <a:noFill/>
          <a:ln w="9525">
            <a:noFill/>
          </a:ln>
        </p:spPr>
        <p:txBody>
          <a:bodyPr/>
          <a:lstStyle/>
          <a:p>
            <a:endParaRPr lang="en-US"/>
          </a:p>
        </p:txBody>
      </p:sp>
      <p:sp>
        <p:nvSpPr>
          <p:cNvPr id="3075" name="Date Placeholder 3074"/>
          <p:cNvSpPr>
            <a:spLocks noGrp="1"/>
          </p:cNvSpPr>
          <p:nvPr>
            <p:ph type="dt"/>
          </p:nvPr>
        </p:nvSpPr>
        <p:spPr>
          <a:xfrm>
            <a:off x="3884613" y="0"/>
            <a:ext cx="2970212" cy="455613"/>
          </a:xfrm>
          <a:prstGeom prst="rect">
            <a:avLst/>
          </a:prstGeom>
          <a:noFill/>
          <a:ln w="9525">
            <a:noFill/>
          </a:ln>
        </p:spPr>
        <p:txBody>
          <a:bodyPr wrap="square" lIns="90000" tIns="46800" rIns="90000" bIns="46800" anchor="t"/>
          <a:lstStyle/>
          <a:p>
            <a:pPr lvl="0" algn="r" defTabSz="0" eaLnBrk="1" hangingPunct="1">
              <a:lnSpc>
                <a:spcPct val="100000"/>
              </a:lnSpc>
              <a:buClrTx/>
              <a:buSzPct val="10000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altLang="x-none" sz="1200" dirty="0" err="1">
              <a:latin typeface="Calibri" panose="020F0702030404030204" pitchFamily="32" charset="0"/>
              <a:ea typeface="Segoe UI" charset="0"/>
              <a:cs typeface="Segoe UI" charset="0"/>
            </a:endParaRPr>
          </a:p>
        </p:txBody>
      </p:sp>
      <p:sp>
        <p:nvSpPr>
          <p:cNvPr id="3076" name="Slide Image Placeholder 3075"/>
          <p:cNvSpPr>
            <a:spLocks noGrp="1" noRot="1" noChangeAspect="1"/>
          </p:cNvSpPr>
          <p:nvPr>
            <p:ph type="sldImg"/>
          </p:nvPr>
        </p:nvSpPr>
        <p:spPr>
          <a:xfrm>
            <a:off x="1143000" y="685800"/>
            <a:ext cx="4570413" cy="3427413"/>
          </a:xfrm>
          <a:prstGeom prst="rect">
            <a:avLst/>
          </a:prstGeom>
          <a:noFill/>
          <a:ln w="12600" cap="flat" cmpd="sng">
            <a:solidFill>
              <a:srgbClr val="000000">
                <a:alpha val="100000"/>
              </a:srgbClr>
            </a:solidFill>
            <a:prstDash val="solid"/>
            <a:miter/>
            <a:headEnd type="none" w="med" len="med"/>
            <a:tailEnd type="none" w="med" len="med"/>
          </a:ln>
        </p:spPr>
        <p:txBody>
          <a:bodyPr wrap="square" lIns="90000" tIns="46800" rIns="90000" bIns="46800" anchor="ctr"/>
          <a:lstStyle/>
          <a:p>
            <a:pPr lvl="0"/>
          </a:p>
        </p:txBody>
      </p:sp>
      <p:sp>
        <p:nvSpPr>
          <p:cNvPr id="3077" name="Text Placeholder 3076"/>
          <p:cNvSpPr>
            <a:spLocks noGrp="1"/>
          </p:cNvSpPr>
          <p:nvPr>
            <p:ph type="body"/>
          </p:nvPr>
        </p:nvSpPr>
        <p:spPr>
          <a:xfrm>
            <a:off x="685800" y="4343400"/>
            <a:ext cx="5484813" cy="4113213"/>
          </a:xfrm>
          <a:prstGeom prst="rect">
            <a:avLst/>
          </a:prstGeom>
          <a:noFill/>
          <a:ln w="9525">
            <a:noFill/>
          </a:ln>
        </p:spPr>
        <p:txBody>
          <a:bodyPr wrap="square" lIns="90000" tIns="46800" rIns="90000" bIns="46800" anchor="t"/>
          <a:lstStyle/>
          <a:p>
            <a:pPr lvl="0"/>
          </a:p>
        </p:txBody>
      </p:sp>
      <p:sp>
        <p:nvSpPr>
          <p:cNvPr id="3078" name="Text Box 3077"/>
          <p:cNvSpPr txBox="1"/>
          <p:nvPr/>
        </p:nvSpPr>
        <p:spPr>
          <a:xfrm>
            <a:off x="0" y="8685213"/>
            <a:ext cx="2971800" cy="457200"/>
          </a:xfrm>
          <a:prstGeom prst="rect">
            <a:avLst/>
          </a:prstGeom>
          <a:noFill/>
          <a:ln w="9525">
            <a:noFill/>
          </a:ln>
        </p:spPr>
        <p:txBody>
          <a:bodyPr/>
          <a:lstStyle/>
          <a:p>
            <a:endParaRPr lang="en-US"/>
          </a:p>
        </p:txBody>
      </p:sp>
      <p:sp>
        <p:nvSpPr>
          <p:cNvPr id="3079" name="Slide Number Placeholder 3078"/>
          <p:cNvSpPr>
            <a:spLocks noGrp="1"/>
          </p:cNvSpPr>
          <p:nvPr>
            <p:ph type="sldNum"/>
          </p:nvPr>
        </p:nvSpPr>
        <p:spPr>
          <a:xfrm>
            <a:off x="3884613" y="8685213"/>
            <a:ext cx="2970212" cy="455612"/>
          </a:xfrm>
          <a:prstGeom prst="rect">
            <a:avLst/>
          </a:prstGeom>
          <a:noFill/>
          <a:ln w="9525">
            <a:noFill/>
          </a:ln>
        </p:spPr>
        <p:txBody>
          <a:bodyPr wrap="square" lIns="90000" tIns="46800" rIns="90000" bIns="46800" anchor="b"/>
          <a:lstStyle/>
          <a:p>
            <a:pPr lvl="0" algn="r" defTabSz="0" eaLnBrk="1" hangingPunct="1">
              <a:lnSpc>
                <a:spcPct val="100000"/>
              </a:lnSpc>
              <a:buClrTx/>
              <a:buSzPct val="10000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fld id="{9A0DB2DC-4C9A-4742-B13C-FB6460FD3503}" type="slidenum">
              <a:rPr lang="en-US" altLang="x-none" sz="1200" dirty="0" err="1">
                <a:latin typeface="Calibri" panose="020F0702030404030204" pitchFamily="32" charset="0"/>
                <a:cs typeface="Segoe UI" charset="0"/>
              </a:rPr>
            </a:fld>
            <a:endParaRPr lang="en-US" altLang="x-none" sz="1200" dirty="0" err="1">
              <a:latin typeface="Calibri" panose="020F0702030404030204" pitchFamily="32" charset="0"/>
              <a:ea typeface="Segoe UI" charset="0"/>
              <a:cs typeface="Segoe UI" charset="0"/>
            </a:endParaRPr>
          </a:p>
        </p:txBody>
      </p:sp>
    </p:spTree>
  </p:cSld>
  <p:clrMap bg1="lt1" tx1="dk1" bg2="lt2" tx2="dk2" accent1="accent1" accent2="accent2" accent3="accent3" accent4="accent4" accent5="accent5" accent6="accent6" hlink="hlink" folHlink="folHlink"/>
  <p:hf dt="0"/>
  <p:notesStyle>
    <a:lvl1pPr marL="0" lvl="0" indent="0" algn="l" defTabSz="449580" rtl="0" eaLnBrk="0" fontAlgn="base" latinLnBrk="0" hangingPunct="0">
      <a:lnSpc>
        <a:spcPct val="100000"/>
      </a:lnSpc>
      <a:spcBef>
        <a:spcPct val="30000"/>
      </a:spcBef>
      <a:spcAft>
        <a:spcPct val="0"/>
      </a:spcAft>
      <a:buClr>
        <a:srgbClr val="000000"/>
      </a:buClr>
      <a:buSzPct val="100000"/>
      <a:buFont typeface="Times New Roman" panose="02020703060505090304" pitchFamily="16" charset="0"/>
      <a:buNone/>
      <a:defRPr sz="1200" b="0" i="0" u="none" kern="1200" baseline="0">
        <a:solidFill>
          <a:srgbClr val="000000"/>
        </a:solidFill>
        <a:latin typeface="Times New Roman" panose="02020703060505090304" pitchFamily="16" charset="0"/>
      </a:defRPr>
    </a:lvl1pPr>
    <a:lvl2pPr marL="742950" lvl="1" indent="-285750" algn="l" defTabSz="449580" rtl="0" eaLnBrk="0" fontAlgn="base" latinLnBrk="0" hangingPunct="0">
      <a:lnSpc>
        <a:spcPct val="100000"/>
      </a:lnSpc>
      <a:spcBef>
        <a:spcPct val="30000"/>
      </a:spcBef>
      <a:spcAft>
        <a:spcPct val="0"/>
      </a:spcAft>
      <a:buClr>
        <a:srgbClr val="000000"/>
      </a:buClr>
      <a:buSzPct val="100000"/>
      <a:buFont typeface="Times New Roman" panose="02020703060505090304" pitchFamily="16" charset="0"/>
      <a:buNone/>
      <a:defRPr sz="1200" b="0" i="0" u="none" kern="1200" baseline="0">
        <a:solidFill>
          <a:srgbClr val="000000"/>
        </a:solidFill>
        <a:latin typeface="Times New Roman" panose="02020703060505090304" pitchFamily="16" charset="0"/>
      </a:defRPr>
    </a:lvl2pPr>
    <a:lvl3pPr marL="1143000" lvl="2" indent="-228600" algn="l" defTabSz="449580" rtl="0" eaLnBrk="0" fontAlgn="base" latinLnBrk="0" hangingPunct="0">
      <a:lnSpc>
        <a:spcPct val="100000"/>
      </a:lnSpc>
      <a:spcBef>
        <a:spcPct val="30000"/>
      </a:spcBef>
      <a:spcAft>
        <a:spcPct val="0"/>
      </a:spcAft>
      <a:buClr>
        <a:srgbClr val="000000"/>
      </a:buClr>
      <a:buSzPct val="100000"/>
      <a:buFont typeface="Times New Roman" panose="02020703060505090304" pitchFamily="16" charset="0"/>
      <a:buNone/>
      <a:defRPr sz="1200" b="0" i="0" u="none" kern="1200" baseline="0">
        <a:solidFill>
          <a:srgbClr val="000000"/>
        </a:solidFill>
        <a:latin typeface="Times New Roman" panose="02020703060505090304" pitchFamily="16" charset="0"/>
      </a:defRPr>
    </a:lvl3pPr>
    <a:lvl4pPr marL="1600200" lvl="3" indent="-228600" algn="l" defTabSz="449580" rtl="0" eaLnBrk="0" fontAlgn="base" latinLnBrk="0" hangingPunct="0">
      <a:lnSpc>
        <a:spcPct val="100000"/>
      </a:lnSpc>
      <a:spcBef>
        <a:spcPct val="30000"/>
      </a:spcBef>
      <a:spcAft>
        <a:spcPct val="0"/>
      </a:spcAft>
      <a:buClr>
        <a:srgbClr val="000000"/>
      </a:buClr>
      <a:buSzPct val="100000"/>
      <a:buFont typeface="Times New Roman" panose="02020703060505090304" pitchFamily="16" charset="0"/>
      <a:buNone/>
      <a:defRPr sz="1200" b="0" i="0" u="none" kern="1200" baseline="0">
        <a:solidFill>
          <a:srgbClr val="000000"/>
        </a:solidFill>
        <a:latin typeface="Times New Roman" panose="02020703060505090304" pitchFamily="16" charset="0"/>
      </a:defRPr>
    </a:lvl4pPr>
    <a:lvl5pPr marL="2057400" lvl="4" indent="-228600" algn="l" defTabSz="449580" rtl="0" eaLnBrk="0" fontAlgn="base" latinLnBrk="0" hangingPunct="0">
      <a:lnSpc>
        <a:spcPct val="100000"/>
      </a:lnSpc>
      <a:spcBef>
        <a:spcPct val="30000"/>
      </a:spcBef>
      <a:spcAft>
        <a:spcPct val="0"/>
      </a:spcAft>
      <a:buClr>
        <a:srgbClr val="000000"/>
      </a:buClr>
      <a:buSzPct val="100000"/>
      <a:buFont typeface="Times New Roman" panose="02020703060505090304" pitchFamily="16" charset="0"/>
      <a:buNone/>
      <a:defRPr sz="1200" b="0" i="0" u="none" kern="1200" baseline="0">
        <a:solidFill>
          <a:srgbClr val="000000"/>
        </a:solidFill>
        <a:latin typeface="Times New Roman" panose="02020703060505090304" pitchFamily="16" charset="0"/>
      </a:defRPr>
    </a:lvl5pPr>
    <a:lvl6pPr marL="2286000" lvl="5" indent="-228600" algn="l" defTabSz="449580" rtl="0" eaLnBrk="0" fontAlgn="base" latinLnBrk="0" hangingPunct="0">
      <a:lnSpc>
        <a:spcPct val="100000"/>
      </a:lnSpc>
      <a:spcBef>
        <a:spcPct val="30000"/>
      </a:spcBef>
      <a:spcAft>
        <a:spcPct val="0"/>
      </a:spcAft>
      <a:buClr>
        <a:srgbClr val="000000"/>
      </a:buClr>
      <a:buSzPct val="100000"/>
      <a:buFont typeface="Times New Roman" panose="02020703060505090304" pitchFamily="16" charset="0"/>
      <a:buNone/>
      <a:defRPr sz="1200" b="0" i="0" u="none" kern="1200" baseline="0">
        <a:solidFill>
          <a:srgbClr val="000000"/>
        </a:solidFill>
        <a:latin typeface="Times New Roman" panose="02020703060505090304" pitchFamily="16" charset="0"/>
      </a:defRPr>
    </a:lvl6pPr>
    <a:lvl7pPr marL="2743200" lvl="6" indent="-228600" algn="l" defTabSz="449580" rtl="0" eaLnBrk="0" fontAlgn="base" latinLnBrk="0" hangingPunct="0">
      <a:lnSpc>
        <a:spcPct val="100000"/>
      </a:lnSpc>
      <a:spcBef>
        <a:spcPct val="30000"/>
      </a:spcBef>
      <a:spcAft>
        <a:spcPct val="0"/>
      </a:spcAft>
      <a:buClr>
        <a:srgbClr val="000000"/>
      </a:buClr>
      <a:buSzPct val="100000"/>
      <a:buFont typeface="Times New Roman" panose="02020703060505090304" pitchFamily="16" charset="0"/>
      <a:buNone/>
      <a:defRPr sz="1200" b="0" i="0" u="none" kern="1200" baseline="0">
        <a:solidFill>
          <a:srgbClr val="000000"/>
        </a:solidFill>
        <a:latin typeface="Times New Roman" panose="02020703060505090304" pitchFamily="16" charset="0"/>
      </a:defRPr>
    </a:lvl7pPr>
    <a:lvl8pPr marL="3200400" lvl="7" indent="-228600" algn="l" defTabSz="449580" rtl="0" eaLnBrk="0" fontAlgn="base" latinLnBrk="0" hangingPunct="0">
      <a:lnSpc>
        <a:spcPct val="100000"/>
      </a:lnSpc>
      <a:spcBef>
        <a:spcPct val="30000"/>
      </a:spcBef>
      <a:spcAft>
        <a:spcPct val="0"/>
      </a:spcAft>
      <a:buClr>
        <a:srgbClr val="000000"/>
      </a:buClr>
      <a:buSzPct val="100000"/>
      <a:buFont typeface="Times New Roman" panose="02020703060505090304" pitchFamily="16" charset="0"/>
      <a:buNone/>
      <a:defRPr sz="1200" b="0" i="0" u="none" kern="1200" baseline="0">
        <a:solidFill>
          <a:srgbClr val="000000"/>
        </a:solidFill>
        <a:latin typeface="Times New Roman" panose="02020703060505090304" pitchFamily="16" charset="0"/>
      </a:defRPr>
    </a:lvl8pPr>
    <a:lvl9pPr marL="3657600" lvl="8" indent="-228600" algn="l" defTabSz="449580" rtl="0" eaLnBrk="0" fontAlgn="base" latinLnBrk="0" hangingPunct="0">
      <a:lnSpc>
        <a:spcPct val="100000"/>
      </a:lnSpc>
      <a:spcBef>
        <a:spcPct val="30000"/>
      </a:spcBef>
      <a:spcAft>
        <a:spcPct val="0"/>
      </a:spcAft>
      <a:buClr>
        <a:srgbClr val="000000"/>
      </a:buClr>
      <a:buSzPct val="100000"/>
      <a:buFont typeface="Times New Roman" panose="02020703060505090304" pitchFamily="16" charset="0"/>
      <a:buNone/>
      <a:defRPr sz="1200" b="0" i="0" u="none" kern="1200" baseline="0">
        <a:solidFill>
          <a:srgbClr val="000000"/>
        </a:solidFill>
        <a:latin typeface="Times New Roman" panose="02020703060505090304" pitchFamily="16" charset="0"/>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2769" name="Slide Image Placeholder 32768"/>
          <p:cNvSpPr txBox="1">
            <a:spLocks noGrp="1" noRot="1" noChangeAspect="1"/>
          </p:cNvSpPr>
          <p:nvPr>
            <p:ph type="sldImg"/>
          </p:nvPr>
        </p:nvSpPr>
        <p:spPr>
          <a:xfrm>
            <a:off x="1143000" y="685800"/>
            <a:ext cx="4572000" cy="3429000"/>
          </a:xfrm>
          <a:prstGeom prst="rect">
            <a:avLst/>
          </a:prstGeom>
          <a:solidFill>
            <a:srgbClr val="FFFFFF"/>
          </a:solidFill>
          <a:ln w="9525" cap="flat" cmpd="sng">
            <a:solidFill>
              <a:srgbClr val="000000"/>
            </a:solidFill>
            <a:prstDash val="solid"/>
            <a:miter/>
            <a:headEnd type="none" w="med" len="med"/>
            <a:tailEnd type="none" w="med" len="med"/>
          </a:ln>
        </p:spPr>
      </p:sp>
      <p:sp>
        <p:nvSpPr>
          <p:cNvPr id="32770" name="Text Placeholder 32769"/>
          <p:cNvSpPr txBox="1">
            <a:spLocks noGrp="1"/>
          </p:cNvSpPr>
          <p:nvPr>
            <p:ph type="body" idx="1"/>
          </p:nvPr>
        </p:nvSpPr>
        <p:spPr>
          <a:xfrm>
            <a:off x="685800" y="4343400"/>
            <a:ext cx="5486400" cy="4114800"/>
          </a:xfrm>
          <a:prstGeom prst="rect">
            <a:avLst/>
          </a:prstGeom>
          <a:noFill/>
          <a:ln w="9525">
            <a:noFill/>
          </a:ln>
        </p:spPr>
        <p:txBody>
          <a:bodyPr wrap="none" anchor="ctr"/>
          <a:lstStyle/>
          <a:p>
            <a:pPr lvl="0"/>
          </a:p>
        </p:txBody>
      </p:sp>
      <p:sp>
        <p:nvSpPr>
          <p:cNvPr id="2" name="Slide Number Placeholder 1"/>
          <p:cNvSpPr>
            <a:spLocks noGrp="1"/>
          </p:cNvSpPr>
          <p:nvPr>
            <p:ph type="sldNum" idx="2"/>
          </p:nvPr>
        </p:nvSpPr>
        <p:spPr/>
        <p:txBody>
          <a:bodyPr/>
          <a:lstStyle/>
          <a:p>
            <a:pPr lvl="0" algn="r" defTabSz="0" eaLnBrk="1" hangingPunct="1">
              <a:lnSpc>
                <a:spcPct val="100000"/>
              </a:lnSpc>
              <a:buClrTx/>
              <a:buSzPct val="10000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fld id="{9A0DB2DC-4C9A-4742-B13C-FB6460FD3503}" type="slidenum">
              <a:rPr lang="en-US" altLang="x-none" sz="1200" dirty="0" err="1">
                <a:latin typeface="Calibri" panose="020F0702030404030204" pitchFamily="32" charset="0"/>
                <a:cs typeface="Segoe UI" charset="0"/>
              </a:rPr>
            </a:fld>
            <a:endParaRPr lang="en-US" altLang="x-none" sz="1200" dirty="0" err="1">
              <a:latin typeface="Calibri" panose="020F0702030404030204" pitchFamily="32" charset="0"/>
              <a:ea typeface="Segoe UI" charset="0"/>
              <a:cs typeface="Segoe UI"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a:prstGeom prst="rect">
            <a:avLst/>
          </a:prstGeom>
        </p:spPr>
        <p:txBody>
          <a:bodyPr anchor="b"/>
          <a:lstStyle>
            <a:lvl1pPr algn="ctr">
              <a:defRPr sz="45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a:prstGeom prst="rect">
            <a:avLst/>
          </a:prstGeo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smtClean="0"/>
              <a:t>Click to edit Master subtitle style</a:t>
            </a: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955"/>
            <a:ext cx="8229600" cy="1143000"/>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600200"/>
            <a:ext cx="8229600" cy="4526280"/>
          </a:xfrm>
          <a:prstGeom prst="rect">
            <a:avLst/>
          </a:prstGeom>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28650" y="365125"/>
            <a:ext cx="5800725" cy="5811838"/>
          </a:xfrm>
          <a:prstGeom prst="rect">
            <a:avLst/>
          </a:prstGeom>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955"/>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6280"/>
          </a:xfrm>
          <a:prstGeom prst="rect">
            <a:avLst/>
          </a:prstGeo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a:prstGeom prst="rect">
            <a:avLst/>
          </a:prstGeom>
        </p:spPr>
        <p:txBody>
          <a:bodyPr anchor="b"/>
          <a:lstStyle>
            <a:lvl1pPr>
              <a:defRPr sz="4500"/>
            </a:lvl1pPr>
          </a:lstStyle>
          <a:p>
            <a:r>
              <a:rPr lang="en-US" smtClean="0"/>
              <a:t>Click to edit Master title style</a:t>
            </a:r>
            <a:endParaRPr lang="en-US"/>
          </a:p>
        </p:txBody>
      </p:sp>
      <p:sp>
        <p:nvSpPr>
          <p:cNvPr id="3" name="Text Placeholder 2"/>
          <p:cNvSpPr>
            <a:spLocks noGrp="1"/>
          </p:cNvSpPr>
          <p:nvPr>
            <p:ph type="body" idx="1"/>
          </p:nvPr>
        </p:nvSpPr>
        <p:spPr>
          <a:xfrm>
            <a:off x="623888" y="4589463"/>
            <a:ext cx="7886700" cy="1500187"/>
          </a:xfrm>
          <a:prstGeom prst="rect">
            <a:avLst/>
          </a:prstGeo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smtClean="0"/>
              <a:t>Click to edit Master text styles</a:t>
            </a:r>
            <a:endParaRPr lang="en-US" smtClean="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955"/>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628650" y="1825625"/>
            <a:ext cx="3886200" cy="4351338"/>
          </a:xfrm>
          <a:prstGeom prst="rect">
            <a:avLst/>
          </a:prstGeo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Content Placeholder 3"/>
          <p:cNvSpPr>
            <a:spLocks noGrp="1"/>
          </p:cNvSpPr>
          <p:nvPr>
            <p:ph sz="half" idx="2"/>
          </p:nvPr>
        </p:nvSpPr>
        <p:spPr>
          <a:xfrm>
            <a:off x="4629150" y="1825625"/>
            <a:ext cx="3886200" cy="4351338"/>
          </a:xfrm>
          <a:prstGeom prst="rect">
            <a:avLst/>
          </a:prstGeo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5"/>
            <a:ext cx="7886700" cy="1325563"/>
          </a:xfrm>
          <a:prstGeom prst="rect">
            <a:avLst/>
          </a:prstGeom>
        </p:spPr>
        <p:txBody>
          <a:bodyPr/>
          <a:lstStyle/>
          <a:p>
            <a:r>
              <a:rPr lang="en-US" smtClean="0"/>
              <a:t>Click to edit Master title style</a:t>
            </a:r>
            <a:endParaRPr lang="en-US"/>
          </a:p>
        </p:txBody>
      </p:sp>
      <p:sp>
        <p:nvSpPr>
          <p:cNvPr id="3" name="Text Placeholder 2"/>
          <p:cNvSpPr>
            <a:spLocks noGrp="1"/>
          </p:cNvSpPr>
          <p:nvPr>
            <p:ph type="body" idx="1"/>
          </p:nvPr>
        </p:nvSpPr>
        <p:spPr>
          <a:xfrm>
            <a:off x="629841" y="1681163"/>
            <a:ext cx="3868340" cy="823912"/>
          </a:xfrm>
          <a:prstGeom prst="rect">
            <a:avLst/>
          </a:prstGeo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endParaRPr lang="en-US" smtClean="0"/>
          </a:p>
        </p:txBody>
      </p:sp>
      <p:sp>
        <p:nvSpPr>
          <p:cNvPr id="4" name="Content Placeholder 3"/>
          <p:cNvSpPr>
            <a:spLocks noGrp="1"/>
          </p:cNvSpPr>
          <p:nvPr>
            <p:ph sz="half" idx="2"/>
          </p:nvPr>
        </p:nvSpPr>
        <p:spPr>
          <a:xfrm>
            <a:off x="629841" y="2505075"/>
            <a:ext cx="3868340" cy="3684588"/>
          </a:xfrm>
          <a:prstGeom prst="rect">
            <a:avLst/>
          </a:prstGeo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Text Placeholder 4"/>
          <p:cNvSpPr>
            <a:spLocks noGrp="1"/>
          </p:cNvSpPr>
          <p:nvPr>
            <p:ph type="body" sz="quarter" idx="3"/>
          </p:nvPr>
        </p:nvSpPr>
        <p:spPr>
          <a:xfrm>
            <a:off x="4629150" y="1681163"/>
            <a:ext cx="3887391" cy="823912"/>
          </a:xfrm>
          <a:prstGeom prst="rect">
            <a:avLst/>
          </a:prstGeo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endParaRPr lang="en-US" smtClean="0"/>
          </a:p>
        </p:txBody>
      </p:sp>
      <p:sp>
        <p:nvSpPr>
          <p:cNvPr id="6" name="Content Placeholder 5"/>
          <p:cNvSpPr>
            <a:spLocks noGrp="1"/>
          </p:cNvSpPr>
          <p:nvPr>
            <p:ph sz="quarter" idx="4"/>
          </p:nvPr>
        </p:nvSpPr>
        <p:spPr>
          <a:xfrm>
            <a:off x="4629150" y="2505075"/>
            <a:ext cx="3887391" cy="3684588"/>
          </a:xfrm>
          <a:prstGeom prst="rect">
            <a:avLst/>
          </a:prstGeo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955"/>
            <a:ext cx="8229600" cy="1143000"/>
          </a:xfrm>
          <a:prstGeom prst="rect">
            <a:avLst/>
          </a:prstGeom>
        </p:spPr>
        <p:txBody>
          <a:body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a:prstGeom prst="rect">
            <a:avLst/>
          </a:prstGeom>
        </p:spPr>
        <p:txBody>
          <a:bodyPr anchor="b"/>
          <a:lstStyle>
            <a:lvl1pPr>
              <a:defRPr sz="2400"/>
            </a:lvl1pPr>
          </a:lstStyle>
          <a:p>
            <a:r>
              <a:rPr lang="en-US" smtClean="0"/>
              <a:t>Click to edit Master title style</a:t>
            </a:r>
            <a:endParaRPr lang="en-US"/>
          </a:p>
        </p:txBody>
      </p:sp>
      <p:sp>
        <p:nvSpPr>
          <p:cNvPr id="3" name="Content Placeholder 2"/>
          <p:cNvSpPr>
            <a:spLocks noGrp="1"/>
          </p:cNvSpPr>
          <p:nvPr>
            <p:ph idx="1"/>
          </p:nvPr>
        </p:nvSpPr>
        <p:spPr>
          <a:xfrm>
            <a:off x="3887391" y="987425"/>
            <a:ext cx="4629150" cy="4873625"/>
          </a:xfrm>
          <a:prstGeom prst="rect">
            <a:avLst/>
          </a:prstGeo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Text Placeholder 3"/>
          <p:cNvSpPr>
            <a:spLocks noGrp="1"/>
          </p:cNvSpPr>
          <p:nvPr>
            <p:ph type="body" sz="half" idx="2"/>
          </p:nvPr>
        </p:nvSpPr>
        <p:spPr>
          <a:xfrm>
            <a:off x="629841" y="2057400"/>
            <a:ext cx="2949178" cy="3811588"/>
          </a:xfrm>
          <a:prstGeom prst="rect">
            <a:avLst/>
          </a:prstGeo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endParaRPr lang="en-US" smtClean="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a:prstGeom prst="rect">
            <a:avLst/>
          </a:prstGeom>
        </p:spPr>
        <p:txBody>
          <a:bodyPr anchor="b"/>
          <a:lstStyle>
            <a:lvl1pPr>
              <a:defRPr sz="2400"/>
            </a:lvl1pPr>
          </a:lstStyle>
          <a:p>
            <a:r>
              <a:rPr lang="en-US" smtClean="0"/>
              <a:t>Click to edit Master title style</a:t>
            </a:r>
            <a:endParaRPr lang="en-US"/>
          </a:p>
        </p:txBody>
      </p:sp>
      <p:sp>
        <p:nvSpPr>
          <p:cNvPr id="3" name="Picture Placeholder 2"/>
          <p:cNvSpPr>
            <a:spLocks noGrp="1"/>
          </p:cNvSpPr>
          <p:nvPr>
            <p:ph type="pic" idx="1"/>
          </p:nvPr>
        </p:nvSpPr>
        <p:spPr>
          <a:xfrm>
            <a:off x="3887391" y="987425"/>
            <a:ext cx="4629150" cy="4873625"/>
          </a:xfrm>
          <a:prstGeom prst="rect">
            <a:avLst/>
          </a:prstGeo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a:p>
        </p:txBody>
      </p:sp>
      <p:sp>
        <p:nvSpPr>
          <p:cNvPr id="4" name="Text Placeholder 3"/>
          <p:cNvSpPr>
            <a:spLocks noGrp="1"/>
          </p:cNvSpPr>
          <p:nvPr>
            <p:ph type="body" sz="half" idx="2"/>
          </p:nvPr>
        </p:nvSpPr>
        <p:spPr>
          <a:xfrm>
            <a:off x="629841" y="2057400"/>
            <a:ext cx="2949178" cy="3811588"/>
          </a:xfrm>
          <a:prstGeom prst="rect">
            <a:avLst/>
          </a:prstGeo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endParaRPr lang="en-US" smtClean="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4B0082"/>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p:txStyles>
    <p:titleStyle>
      <a:lvl1pPr marL="0" lvl="0" indent="0" algn="l" defTabSz="449580" rtl="0" eaLnBrk="0" fontAlgn="base" latinLnBrk="0" hangingPunct="0">
        <a:lnSpc>
          <a:spcPct val="100000"/>
        </a:lnSpc>
        <a:spcBef>
          <a:spcPct val="0"/>
        </a:spcBef>
        <a:spcAft>
          <a:spcPct val="0"/>
        </a:spcAft>
        <a:buClr>
          <a:srgbClr val="000000"/>
        </a:buClr>
        <a:buSzPct val="100000"/>
        <a:buFont typeface="Times New Roman" panose="02020703060505090304" pitchFamily="16" charset="0"/>
        <a:buNone/>
        <a:defRPr sz="2200" b="1" i="0" u="none" kern="1200" baseline="0">
          <a:solidFill>
            <a:srgbClr val="FFFFFF"/>
          </a:solidFill>
          <a:latin typeface="+mj-lt"/>
          <a:ea typeface="+mj-ea"/>
          <a:cs typeface="+mj-cs"/>
        </a:defRPr>
      </a:lvl1pPr>
      <a:lvl2pPr marL="742950" lvl="1" indent="-285750" algn="l" defTabSz="449580" rtl="0" eaLnBrk="0" fontAlgn="base" latinLnBrk="0" hangingPunct="0">
        <a:lnSpc>
          <a:spcPct val="100000"/>
        </a:lnSpc>
        <a:spcBef>
          <a:spcPct val="0"/>
        </a:spcBef>
        <a:spcAft>
          <a:spcPct val="0"/>
        </a:spcAft>
        <a:buClr>
          <a:srgbClr val="000000"/>
        </a:buClr>
        <a:buSzPct val="100000"/>
        <a:buFont typeface="Times New Roman" panose="02020703060505090304" pitchFamily="16" charset="0"/>
        <a:buNone/>
        <a:defRPr sz="2200" b="1" i="0" u="none" kern="1200" baseline="0">
          <a:solidFill>
            <a:srgbClr val="FFFFFF"/>
          </a:solidFill>
          <a:latin typeface="Arial" panose="020B0604020202090204" pitchFamily="34" charset="0"/>
          <a:ea typeface="Microsoft YaHei" charset="0"/>
          <a:cs typeface="+mj-cs"/>
        </a:defRPr>
      </a:lvl2pPr>
      <a:lvl3pPr marL="1143000" lvl="2" indent="-228600" algn="l" defTabSz="449580" rtl="0" eaLnBrk="0" fontAlgn="base" latinLnBrk="0" hangingPunct="0">
        <a:lnSpc>
          <a:spcPct val="100000"/>
        </a:lnSpc>
        <a:spcBef>
          <a:spcPct val="0"/>
        </a:spcBef>
        <a:spcAft>
          <a:spcPct val="0"/>
        </a:spcAft>
        <a:buClr>
          <a:srgbClr val="000000"/>
        </a:buClr>
        <a:buSzPct val="100000"/>
        <a:buFont typeface="Times New Roman" panose="02020703060505090304" pitchFamily="16" charset="0"/>
        <a:buNone/>
        <a:defRPr sz="2200" b="1" i="0" u="none" kern="1200" baseline="0">
          <a:solidFill>
            <a:srgbClr val="FFFFFF"/>
          </a:solidFill>
          <a:latin typeface="Arial" panose="020B0604020202090204" pitchFamily="34" charset="0"/>
          <a:ea typeface="Microsoft YaHei" charset="0"/>
          <a:cs typeface="+mj-cs"/>
        </a:defRPr>
      </a:lvl3pPr>
      <a:lvl4pPr marL="1600200" lvl="3" indent="-228600" algn="l" defTabSz="449580" rtl="0" eaLnBrk="0" fontAlgn="base" latinLnBrk="0" hangingPunct="0">
        <a:lnSpc>
          <a:spcPct val="100000"/>
        </a:lnSpc>
        <a:spcBef>
          <a:spcPct val="0"/>
        </a:spcBef>
        <a:spcAft>
          <a:spcPct val="0"/>
        </a:spcAft>
        <a:buClr>
          <a:srgbClr val="000000"/>
        </a:buClr>
        <a:buSzPct val="100000"/>
        <a:buFont typeface="Times New Roman" panose="02020703060505090304" pitchFamily="16" charset="0"/>
        <a:buNone/>
        <a:defRPr sz="2200" b="1" i="0" u="none" kern="1200" baseline="0">
          <a:solidFill>
            <a:srgbClr val="FFFFFF"/>
          </a:solidFill>
          <a:latin typeface="Arial" panose="020B0604020202090204" pitchFamily="34" charset="0"/>
          <a:ea typeface="Microsoft YaHei" charset="0"/>
          <a:cs typeface="+mj-cs"/>
        </a:defRPr>
      </a:lvl4pPr>
      <a:lvl5pPr marL="2057400" lvl="4" indent="-228600" algn="l" defTabSz="449580" rtl="0" eaLnBrk="0" fontAlgn="base" latinLnBrk="0" hangingPunct="0">
        <a:lnSpc>
          <a:spcPct val="100000"/>
        </a:lnSpc>
        <a:spcBef>
          <a:spcPct val="0"/>
        </a:spcBef>
        <a:spcAft>
          <a:spcPct val="0"/>
        </a:spcAft>
        <a:buClr>
          <a:srgbClr val="000000"/>
        </a:buClr>
        <a:buSzPct val="100000"/>
        <a:buFont typeface="Times New Roman" panose="02020703060505090304" pitchFamily="16" charset="0"/>
        <a:buNone/>
        <a:defRPr sz="2200" b="1" i="0" u="none" kern="1200" baseline="0">
          <a:solidFill>
            <a:srgbClr val="FFFFFF"/>
          </a:solidFill>
          <a:latin typeface="Arial" panose="020B0604020202090204" pitchFamily="34" charset="0"/>
          <a:ea typeface="Microsoft YaHei" charset="0"/>
          <a:cs typeface="+mj-cs"/>
        </a:defRPr>
      </a:lvl5pPr>
    </p:titleStyle>
    <p:bodyStyle>
      <a:lvl1pPr marL="342900" lvl="0" indent="-342900" algn="l" defTabSz="449580" rtl="0" eaLnBrk="0" fontAlgn="base" latinLnBrk="0" hangingPunct="0">
        <a:lnSpc>
          <a:spcPct val="100000"/>
        </a:lnSpc>
        <a:spcBef>
          <a:spcPts val="800"/>
        </a:spcBef>
        <a:spcAft>
          <a:spcPct val="0"/>
        </a:spcAft>
        <a:buClr>
          <a:srgbClr val="000000"/>
        </a:buClr>
        <a:buSzPct val="100000"/>
        <a:buFont typeface="Times New Roman" panose="02020703060505090304" pitchFamily="16" charset="0"/>
        <a:buNone/>
        <a:defRPr sz="3200" b="1" i="0" u="none" kern="1200" baseline="0">
          <a:solidFill>
            <a:srgbClr val="000000"/>
          </a:solidFill>
          <a:latin typeface="+mn-lt"/>
          <a:ea typeface="+mn-ea"/>
          <a:cs typeface="+mn-cs"/>
        </a:defRPr>
      </a:lvl1pPr>
      <a:lvl2pPr marL="742950" lvl="1" indent="-285750" algn="l" defTabSz="449580" rtl="0" eaLnBrk="0" fontAlgn="base" latinLnBrk="0" hangingPunct="0">
        <a:lnSpc>
          <a:spcPct val="100000"/>
        </a:lnSpc>
        <a:spcBef>
          <a:spcPts val="700"/>
        </a:spcBef>
        <a:spcAft>
          <a:spcPct val="0"/>
        </a:spcAft>
        <a:buClr>
          <a:srgbClr val="000000"/>
        </a:buClr>
        <a:buSzPct val="100000"/>
        <a:buFont typeface="Times New Roman" panose="02020703060505090304" pitchFamily="16" charset="0"/>
        <a:buNone/>
        <a:defRPr sz="2800" b="0" i="0" u="none" kern="1200" baseline="0">
          <a:solidFill>
            <a:srgbClr val="000000"/>
          </a:solidFill>
          <a:latin typeface="Arial" panose="020B0604020202090204" pitchFamily="34" charset="0"/>
          <a:ea typeface="Microsoft YaHei" charset="0"/>
          <a:cs typeface="+mn-cs"/>
        </a:defRPr>
      </a:lvl2pPr>
      <a:lvl3pPr marL="1143000" lvl="2" indent="-228600" algn="l" defTabSz="449580" rtl="0" eaLnBrk="0" fontAlgn="base" latinLnBrk="0" hangingPunct="0">
        <a:lnSpc>
          <a:spcPct val="100000"/>
        </a:lnSpc>
        <a:spcBef>
          <a:spcPts val="600"/>
        </a:spcBef>
        <a:spcAft>
          <a:spcPct val="0"/>
        </a:spcAft>
        <a:buClr>
          <a:srgbClr val="000000"/>
        </a:buClr>
        <a:buSzPct val="100000"/>
        <a:buFont typeface="Times New Roman" panose="02020703060505090304" pitchFamily="16" charset="0"/>
        <a:buNone/>
        <a:defRPr sz="2400" b="0" i="0" u="none" kern="1200" baseline="0">
          <a:solidFill>
            <a:srgbClr val="000000"/>
          </a:solidFill>
          <a:latin typeface="Arial" panose="020B0604020202090204" pitchFamily="34" charset="0"/>
          <a:ea typeface="Microsoft YaHei" charset="0"/>
          <a:cs typeface="+mn-cs"/>
        </a:defRPr>
      </a:lvl3pPr>
      <a:lvl4pPr marL="1600200" lvl="3" indent="-228600" algn="l" defTabSz="449580" rtl="0" eaLnBrk="0" fontAlgn="base" latinLnBrk="0" hangingPunct="0">
        <a:lnSpc>
          <a:spcPct val="100000"/>
        </a:lnSpc>
        <a:spcBef>
          <a:spcPts val="500"/>
        </a:spcBef>
        <a:spcAft>
          <a:spcPct val="0"/>
        </a:spcAft>
        <a:buClr>
          <a:srgbClr val="000000"/>
        </a:buClr>
        <a:buSzPct val="100000"/>
        <a:buFont typeface="Times New Roman" panose="02020703060505090304" pitchFamily="16" charset="0"/>
        <a:buNone/>
        <a:defRPr sz="2000" b="0" i="0" u="none" kern="1200" baseline="0">
          <a:solidFill>
            <a:srgbClr val="000000"/>
          </a:solidFill>
          <a:latin typeface="Arial" panose="020B0604020202090204" pitchFamily="34" charset="0"/>
          <a:ea typeface="Microsoft YaHei" charset="0"/>
          <a:cs typeface="+mn-cs"/>
        </a:defRPr>
      </a:lvl4pPr>
      <a:lvl5pPr marL="2057400" lvl="4" indent="-228600" algn="l" defTabSz="449580" rtl="0" eaLnBrk="0" fontAlgn="base" latinLnBrk="0" hangingPunct="0">
        <a:lnSpc>
          <a:spcPct val="100000"/>
        </a:lnSpc>
        <a:spcBef>
          <a:spcPts val="500"/>
        </a:spcBef>
        <a:spcAft>
          <a:spcPct val="0"/>
        </a:spcAft>
        <a:buClr>
          <a:srgbClr val="000000"/>
        </a:buClr>
        <a:buSzPct val="100000"/>
        <a:buFont typeface="Times New Roman" panose="02020703060505090304" pitchFamily="16" charset="0"/>
        <a:buNone/>
        <a:defRPr sz="2000" b="0" i="0" u="none" kern="1200" baseline="0">
          <a:solidFill>
            <a:srgbClr val="000000"/>
          </a:solidFill>
          <a:latin typeface="Arial" panose="020B0604020202090204" pitchFamily="34" charset="0"/>
          <a:ea typeface="Microsoft YaHei" charset="0"/>
          <a:cs typeface="+mn-cs"/>
        </a:defRPr>
      </a:lvl5pPr>
      <a:lvl6pPr marL="2514600" lvl="5" indent="-228600" algn="l" defTabSz="449580" rtl="0" eaLnBrk="0" fontAlgn="base" latinLnBrk="0" hangingPunct="0">
        <a:lnSpc>
          <a:spcPct val="100000"/>
        </a:lnSpc>
        <a:spcBef>
          <a:spcPts val="500"/>
        </a:spcBef>
        <a:spcAft>
          <a:spcPct val="0"/>
        </a:spcAft>
        <a:buClr>
          <a:srgbClr val="000000"/>
        </a:buClr>
        <a:buSzPct val="100000"/>
        <a:buFont typeface="Times New Roman" panose="02020703060505090304" pitchFamily="16" charset="0"/>
        <a:buNone/>
        <a:defRPr sz="2000" b="0" i="0" u="none" kern="1200" baseline="0">
          <a:solidFill>
            <a:srgbClr val="000000"/>
          </a:solidFill>
          <a:latin typeface="Arial" panose="020B0604020202090204" pitchFamily="34" charset="0"/>
          <a:ea typeface="Microsoft YaHei" charset="0"/>
          <a:cs typeface="+mn-cs"/>
        </a:defRPr>
      </a:lvl6pPr>
      <a:lvl7pPr marL="2971800" lvl="6" indent="-228600" algn="l" defTabSz="449580" rtl="0" eaLnBrk="0" fontAlgn="base" latinLnBrk="0" hangingPunct="0">
        <a:lnSpc>
          <a:spcPct val="100000"/>
        </a:lnSpc>
        <a:spcBef>
          <a:spcPts val="500"/>
        </a:spcBef>
        <a:spcAft>
          <a:spcPct val="0"/>
        </a:spcAft>
        <a:buClr>
          <a:srgbClr val="000000"/>
        </a:buClr>
        <a:buSzPct val="100000"/>
        <a:buFont typeface="Times New Roman" panose="02020703060505090304" pitchFamily="16" charset="0"/>
        <a:buNone/>
        <a:defRPr sz="2000" b="0" i="0" u="none" kern="1200" baseline="0">
          <a:solidFill>
            <a:srgbClr val="000000"/>
          </a:solidFill>
          <a:latin typeface="Arial" panose="020B0604020202090204" pitchFamily="34" charset="0"/>
          <a:ea typeface="Microsoft YaHei" charset="0"/>
          <a:cs typeface="+mn-cs"/>
        </a:defRPr>
      </a:lvl7pPr>
      <a:lvl8pPr marL="3429000" lvl="7" indent="-228600" algn="l" defTabSz="449580" rtl="0" eaLnBrk="0" fontAlgn="base" latinLnBrk="0" hangingPunct="0">
        <a:lnSpc>
          <a:spcPct val="100000"/>
        </a:lnSpc>
        <a:spcBef>
          <a:spcPts val="500"/>
        </a:spcBef>
        <a:spcAft>
          <a:spcPct val="0"/>
        </a:spcAft>
        <a:buClr>
          <a:srgbClr val="000000"/>
        </a:buClr>
        <a:buSzPct val="100000"/>
        <a:buFont typeface="Times New Roman" panose="02020703060505090304" pitchFamily="16" charset="0"/>
        <a:buNone/>
        <a:defRPr sz="2000" b="0" i="0" u="none" kern="1200" baseline="0">
          <a:solidFill>
            <a:srgbClr val="000000"/>
          </a:solidFill>
          <a:latin typeface="Arial" panose="020B0604020202090204" pitchFamily="34" charset="0"/>
          <a:ea typeface="Microsoft YaHei" charset="0"/>
          <a:cs typeface="+mn-cs"/>
        </a:defRPr>
      </a:lvl8pPr>
      <a:lvl9pPr marL="3886200" lvl="8" indent="-228600" algn="l" defTabSz="449580" rtl="0" eaLnBrk="0" fontAlgn="base" latinLnBrk="0" hangingPunct="0">
        <a:lnSpc>
          <a:spcPct val="100000"/>
        </a:lnSpc>
        <a:spcBef>
          <a:spcPts val="500"/>
        </a:spcBef>
        <a:spcAft>
          <a:spcPct val="0"/>
        </a:spcAft>
        <a:buClr>
          <a:srgbClr val="000000"/>
        </a:buClr>
        <a:buSzPct val="100000"/>
        <a:buFont typeface="Times New Roman" panose="02020703060505090304" pitchFamily="16" charset="0"/>
        <a:buNone/>
        <a:defRPr sz="2000" b="0" i="0" u="none" kern="1200" baseline="0">
          <a:solidFill>
            <a:srgbClr val="000000"/>
          </a:solidFill>
          <a:latin typeface="Arial" panose="020B0604020202090204" pitchFamily="34" charset="0"/>
          <a:ea typeface="Microsoft YaHei" charset="0"/>
          <a:cs typeface="+mn-cs"/>
        </a:defRPr>
      </a:lvl9pPr>
    </p:bodyStyle>
    <p:otherStyle>
      <a:lvl1pPr marL="0" lvl="0" indent="0" algn="l" defTabSz="449580" rtl="0" eaLnBrk="0" fontAlgn="base" latinLnBrk="0" hangingPunct="0">
        <a:lnSpc>
          <a:spcPct val="100000"/>
        </a:lnSpc>
        <a:spcBef>
          <a:spcPct val="0"/>
        </a:spcBef>
        <a:spcAft>
          <a:spcPct val="0"/>
        </a:spcAft>
        <a:buClr>
          <a:srgbClr val="000000"/>
        </a:buClr>
        <a:buSzPct val="100000"/>
        <a:buFont typeface="Times New Roman" panose="02020703060505090304" pitchFamily="16" charset="0"/>
        <a:buNone/>
        <a:defRPr sz="1800" b="0" i="0" u="none" kern="1200" baseline="0">
          <a:solidFill>
            <a:srgbClr val="000000"/>
          </a:solidFill>
          <a:latin typeface="+mn-lt"/>
          <a:ea typeface="+mn-ea"/>
          <a:cs typeface="+mn-cs"/>
        </a:defRPr>
      </a:lvl1pPr>
      <a:lvl2pPr marL="742950" lvl="1" indent="-285750" algn="l" defTabSz="449580" rtl="0" eaLnBrk="0" fontAlgn="base" latinLnBrk="0" hangingPunct="0">
        <a:lnSpc>
          <a:spcPct val="100000"/>
        </a:lnSpc>
        <a:spcBef>
          <a:spcPct val="0"/>
        </a:spcBef>
        <a:spcAft>
          <a:spcPct val="0"/>
        </a:spcAft>
        <a:buClr>
          <a:srgbClr val="000000"/>
        </a:buClr>
        <a:buSzPct val="100000"/>
        <a:buFont typeface="Times New Roman" panose="02020703060505090304" pitchFamily="16" charset="0"/>
        <a:buNone/>
        <a:defRPr sz="1800" b="0" i="0" u="none" kern="1200" baseline="0">
          <a:solidFill>
            <a:srgbClr val="000000"/>
          </a:solidFill>
          <a:latin typeface="Arial" panose="020B0604020202090204" pitchFamily="34" charset="0"/>
          <a:ea typeface="Microsoft YaHei" charset="0"/>
          <a:cs typeface="+mn-cs"/>
        </a:defRPr>
      </a:lvl2pPr>
      <a:lvl3pPr marL="1143000" lvl="2" indent="-228600" algn="l" defTabSz="449580" rtl="0" eaLnBrk="0" fontAlgn="base" latinLnBrk="0" hangingPunct="0">
        <a:lnSpc>
          <a:spcPct val="100000"/>
        </a:lnSpc>
        <a:spcBef>
          <a:spcPct val="0"/>
        </a:spcBef>
        <a:spcAft>
          <a:spcPct val="0"/>
        </a:spcAft>
        <a:buClr>
          <a:srgbClr val="000000"/>
        </a:buClr>
        <a:buSzPct val="100000"/>
        <a:buFont typeface="Times New Roman" panose="02020703060505090304" pitchFamily="16" charset="0"/>
        <a:buNone/>
        <a:defRPr sz="1800" b="0" i="0" u="none" kern="1200" baseline="0">
          <a:solidFill>
            <a:srgbClr val="000000"/>
          </a:solidFill>
          <a:latin typeface="Arial" panose="020B0604020202090204" pitchFamily="34" charset="0"/>
          <a:ea typeface="Microsoft YaHei" charset="0"/>
          <a:cs typeface="+mn-cs"/>
        </a:defRPr>
      </a:lvl3pPr>
      <a:lvl4pPr marL="1600200" lvl="3" indent="-228600" algn="l" defTabSz="449580" rtl="0" eaLnBrk="0" fontAlgn="base" latinLnBrk="0" hangingPunct="0">
        <a:lnSpc>
          <a:spcPct val="100000"/>
        </a:lnSpc>
        <a:spcBef>
          <a:spcPct val="0"/>
        </a:spcBef>
        <a:spcAft>
          <a:spcPct val="0"/>
        </a:spcAft>
        <a:buClr>
          <a:srgbClr val="000000"/>
        </a:buClr>
        <a:buSzPct val="100000"/>
        <a:buFont typeface="Times New Roman" panose="02020703060505090304" pitchFamily="16" charset="0"/>
        <a:buNone/>
        <a:defRPr sz="1800" b="0" i="0" u="none" kern="1200" baseline="0">
          <a:solidFill>
            <a:srgbClr val="000000"/>
          </a:solidFill>
          <a:latin typeface="Arial" panose="020B0604020202090204" pitchFamily="34" charset="0"/>
          <a:ea typeface="Microsoft YaHei" charset="0"/>
          <a:cs typeface="+mn-cs"/>
        </a:defRPr>
      </a:lvl4pPr>
      <a:lvl5pPr marL="2057400" lvl="4" indent="-228600" algn="l" defTabSz="449580" rtl="0" eaLnBrk="0" fontAlgn="base" latinLnBrk="0" hangingPunct="0">
        <a:lnSpc>
          <a:spcPct val="100000"/>
        </a:lnSpc>
        <a:spcBef>
          <a:spcPct val="0"/>
        </a:spcBef>
        <a:spcAft>
          <a:spcPct val="0"/>
        </a:spcAft>
        <a:buClr>
          <a:srgbClr val="000000"/>
        </a:buClr>
        <a:buSzPct val="100000"/>
        <a:buFont typeface="Times New Roman" panose="02020703060505090304" pitchFamily="16" charset="0"/>
        <a:buNone/>
        <a:defRPr sz="1800" b="0" i="0" u="none" kern="1200" baseline="0">
          <a:solidFill>
            <a:srgbClr val="000000"/>
          </a:solidFill>
          <a:latin typeface="Arial" panose="020B0604020202090204" pitchFamily="34" charset="0"/>
          <a:ea typeface="Microsoft YaHei" charset="0"/>
          <a:cs typeface="+mn-cs"/>
        </a:defRPr>
      </a:lvl5pPr>
      <a:lvl6pPr marL="2286000" lvl="5" indent="-228600" algn="l" defTabSz="449580" rtl="0" eaLnBrk="0" fontAlgn="base" latinLnBrk="0" hangingPunct="0">
        <a:lnSpc>
          <a:spcPct val="100000"/>
        </a:lnSpc>
        <a:spcBef>
          <a:spcPct val="0"/>
        </a:spcBef>
        <a:spcAft>
          <a:spcPct val="0"/>
        </a:spcAft>
        <a:buClr>
          <a:srgbClr val="000000"/>
        </a:buClr>
        <a:buSzPct val="100000"/>
        <a:buFont typeface="Times New Roman" panose="02020703060505090304" pitchFamily="16" charset="0"/>
        <a:buNone/>
        <a:defRPr sz="1800" b="0" i="0" u="none" kern="1200" baseline="0">
          <a:solidFill>
            <a:srgbClr val="000000"/>
          </a:solidFill>
          <a:latin typeface="Arial" panose="020B0604020202090204" pitchFamily="34" charset="0"/>
          <a:ea typeface="Microsoft YaHei" charset="0"/>
          <a:cs typeface="+mn-cs"/>
        </a:defRPr>
      </a:lvl6pPr>
      <a:lvl7pPr marL="2743200" lvl="6" indent="-228600" algn="l" defTabSz="449580" rtl="0" eaLnBrk="0" fontAlgn="base" latinLnBrk="0" hangingPunct="0">
        <a:lnSpc>
          <a:spcPct val="100000"/>
        </a:lnSpc>
        <a:spcBef>
          <a:spcPct val="0"/>
        </a:spcBef>
        <a:spcAft>
          <a:spcPct val="0"/>
        </a:spcAft>
        <a:buClr>
          <a:srgbClr val="000000"/>
        </a:buClr>
        <a:buSzPct val="100000"/>
        <a:buFont typeface="Times New Roman" panose="02020703060505090304" pitchFamily="16" charset="0"/>
        <a:buNone/>
        <a:defRPr sz="1800" b="0" i="0" u="none" kern="1200" baseline="0">
          <a:solidFill>
            <a:srgbClr val="000000"/>
          </a:solidFill>
          <a:latin typeface="Arial" panose="020B0604020202090204" pitchFamily="34" charset="0"/>
          <a:ea typeface="Microsoft YaHei" charset="0"/>
          <a:cs typeface="+mn-cs"/>
        </a:defRPr>
      </a:lvl7pPr>
      <a:lvl8pPr marL="3200400" lvl="7" indent="-228600" algn="l" defTabSz="449580" rtl="0" eaLnBrk="0" fontAlgn="base" latinLnBrk="0" hangingPunct="0">
        <a:lnSpc>
          <a:spcPct val="100000"/>
        </a:lnSpc>
        <a:spcBef>
          <a:spcPct val="0"/>
        </a:spcBef>
        <a:spcAft>
          <a:spcPct val="0"/>
        </a:spcAft>
        <a:buClr>
          <a:srgbClr val="000000"/>
        </a:buClr>
        <a:buSzPct val="100000"/>
        <a:buFont typeface="Times New Roman" panose="02020703060505090304" pitchFamily="16" charset="0"/>
        <a:buNone/>
        <a:defRPr sz="1800" b="0" i="0" u="none" kern="1200" baseline="0">
          <a:solidFill>
            <a:srgbClr val="000000"/>
          </a:solidFill>
          <a:latin typeface="Arial" panose="020B0604020202090204" pitchFamily="34" charset="0"/>
          <a:ea typeface="Microsoft YaHei" charset="0"/>
          <a:cs typeface="+mn-cs"/>
        </a:defRPr>
      </a:lvl8pPr>
      <a:lvl9pPr marL="3657600" lvl="8" indent="-228600" algn="l" defTabSz="449580" rtl="0" eaLnBrk="0" fontAlgn="base" latinLnBrk="0" hangingPunct="0">
        <a:lnSpc>
          <a:spcPct val="100000"/>
        </a:lnSpc>
        <a:spcBef>
          <a:spcPct val="0"/>
        </a:spcBef>
        <a:spcAft>
          <a:spcPct val="0"/>
        </a:spcAft>
        <a:buClr>
          <a:srgbClr val="000000"/>
        </a:buClr>
        <a:buSzPct val="100000"/>
        <a:buFont typeface="Times New Roman" panose="02020703060505090304" pitchFamily="16" charset="0"/>
        <a:buNone/>
        <a:defRPr sz="1800" b="0" i="0" u="none" kern="1200" baseline="0">
          <a:solidFill>
            <a:srgbClr val="000000"/>
          </a:solidFill>
          <a:latin typeface="Arial" panose="020B0604020202090204" pitchFamily="34" charset="0"/>
          <a:ea typeface="Microsoft YaHei" charset="0"/>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Text Box 4096"/>
          <p:cNvSpPr txBox="1"/>
          <p:nvPr/>
        </p:nvSpPr>
        <p:spPr>
          <a:xfrm>
            <a:off x="0" y="457200"/>
            <a:ext cx="9093200" cy="7086600"/>
          </a:xfrm>
          <a:prstGeom prst="rect">
            <a:avLst/>
          </a:prstGeom>
          <a:noFill/>
          <a:ln w="9525">
            <a:noFill/>
          </a:ln>
        </p:spPr>
        <p:txBody>
          <a:bodyPr wrap="square" lIns="90000" tIns="46800" rIns="90000" bIns="46800" anchor="b"/>
          <a:lstStyle/>
          <a:p>
            <a:pPr marL="457200" indent="-455295" algn="ctr" defTabSz="0">
              <a:buClrTx/>
              <a:buSzPct val="10000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x-none" sz="2800" b="1" dirty="0" smtClean="0">
                <a:solidFill>
                  <a:srgbClr val="FFFFFF"/>
                </a:solidFill>
              </a:rPr>
              <a:t>Orientation Workshop on Outcome Based Education and Accreditation for the </a:t>
            </a:r>
            <a:endParaRPr lang="en-US" altLang="x-none" sz="2800" b="1" dirty="0" smtClean="0">
              <a:solidFill>
                <a:srgbClr val="FFFFFF"/>
              </a:solidFill>
            </a:endParaRPr>
          </a:p>
          <a:p>
            <a:pPr marL="457200" indent="-455295" algn="ctr" defTabSz="0">
              <a:buClrTx/>
              <a:buSzPct val="10000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x-none" sz="2800" b="1" dirty="0" smtClean="0">
                <a:solidFill>
                  <a:srgbClr val="FFFFFF"/>
                </a:solidFill>
              </a:rPr>
              <a:t>Program Evaluators (PEVs)</a:t>
            </a:r>
            <a:endParaRPr lang="en-US" altLang="x-none" sz="2800" b="1" dirty="0" smtClean="0">
              <a:solidFill>
                <a:srgbClr val="FFFFFF"/>
              </a:solidFill>
            </a:endParaRPr>
          </a:p>
          <a:p>
            <a:pPr marL="457200" indent="-455295" algn="ctr" defTabSz="0">
              <a:buClrTx/>
              <a:buSzPct val="10000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altLang="x-none" sz="2800" b="1" dirty="0" smtClean="0">
              <a:solidFill>
                <a:srgbClr val="FFFFFF"/>
              </a:solidFill>
            </a:endParaRPr>
          </a:p>
          <a:p>
            <a:pPr marL="457200" indent="-455295" algn="ctr" defTabSz="0">
              <a:buClrTx/>
              <a:buSzPct val="10000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x-none" sz="2800" b="1" dirty="0" smtClean="0">
                <a:solidFill>
                  <a:srgbClr val="FFFFFF"/>
                </a:solidFill>
              </a:rPr>
              <a:t> </a:t>
            </a:r>
            <a:endParaRPr lang="en-US" altLang="x-none" sz="2800" b="1" dirty="0" smtClean="0">
              <a:solidFill>
                <a:srgbClr val="FFFFFF"/>
              </a:solidFill>
            </a:endParaRPr>
          </a:p>
          <a:p>
            <a:pPr marL="457200" indent="-455295" algn="ctr" defTabSz="0">
              <a:buClrTx/>
              <a:buSzPct val="10000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x-none" sz="3200" b="1" dirty="0" smtClean="0">
                <a:solidFill>
                  <a:srgbClr val="FFFFFF"/>
                </a:solidFill>
              </a:rPr>
              <a:t>Overview of the Program and Accreditation as a Tool for Continuous Improvement</a:t>
            </a:r>
            <a:endParaRPr lang="en-US" altLang="x-none" sz="3200" b="1" dirty="0" smtClean="0">
              <a:solidFill>
                <a:srgbClr val="FFFFFF"/>
              </a:solidFill>
            </a:endParaRPr>
          </a:p>
          <a:p>
            <a:pPr marL="457200" indent="-455295" algn="ctr" defTabSz="0">
              <a:buClrTx/>
              <a:buSzPct val="10000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altLang="x-none" sz="3200" b="1" dirty="0" smtClean="0">
              <a:solidFill>
                <a:srgbClr val="FFFFFF"/>
              </a:solidFill>
            </a:endParaRPr>
          </a:p>
          <a:p>
            <a:pPr marL="457200" indent="-455295" algn="ctr" defTabSz="0">
              <a:buClrTx/>
              <a:buSzPct val="10000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x-none" sz="2800" b="1" dirty="0" smtClean="0">
                <a:solidFill>
                  <a:srgbClr val="FFFFFF"/>
                </a:solidFill>
              </a:rPr>
              <a:t>  National Board of Accreditation</a:t>
            </a:r>
            <a:br>
              <a:rPr lang="en-IN" altLang="x-none" sz="2800" b="1" dirty="0">
                <a:solidFill>
                  <a:srgbClr val="FFFFFF"/>
                </a:solidFill>
              </a:rPr>
            </a:br>
            <a:r>
              <a:rPr lang="en-US" sz="2400" dirty="0" smtClean="0">
                <a:latin typeface="Shobhika Regular" panose="020B0000000000000000" pitchFamily="34" charset="0"/>
                <a:cs typeface="Shobhika Regular" panose="020B0000000000000000" pitchFamily="34" charset="0"/>
                <a:sym typeface="+mn-ea"/>
              </a:rPr>
              <a:t>   2nd September, 2023</a:t>
            </a:r>
            <a:endParaRPr lang="en-US" sz="2400" dirty="0">
              <a:latin typeface="Shobhika Regular" panose="020B0000000000000000" pitchFamily="34" charset="0"/>
              <a:cs typeface="Shobhika Regular" panose="020B0000000000000000" pitchFamily="34" charset="0"/>
            </a:endParaRPr>
          </a:p>
          <a:p>
            <a:pPr marL="457200" indent="-455295" algn="ctr" defTabSz="0">
              <a:buClrTx/>
              <a:buSzPct val="10000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br>
              <a:rPr lang="en-GB" altLang="x-none" sz="2400" b="1" dirty="0" err="1">
                <a:solidFill>
                  <a:srgbClr val="FFFFFF"/>
                </a:solidFill>
                <a:cs typeface="Arial" panose="020B0604020202090204" pitchFamily="34" charset="0"/>
              </a:rPr>
            </a:br>
            <a:br>
              <a:rPr lang="en-GB" altLang="x-none" sz="3600" b="1" dirty="0" err="1">
                <a:solidFill>
                  <a:srgbClr val="FFFFFF"/>
                </a:solidFill>
                <a:cs typeface="Arial" panose="020B0604020202090204" pitchFamily="34" charset="0"/>
              </a:rPr>
            </a:br>
            <a:r>
              <a:rPr lang="en-GB" altLang="x-none" sz="3600" b="1" dirty="0" err="1">
                <a:solidFill>
                  <a:srgbClr val="FFFFFF"/>
                </a:solidFill>
                <a:cs typeface="Arial" panose="020B0604020202090204" pitchFamily="34" charset="0"/>
              </a:rPr>
              <a:t> </a:t>
            </a:r>
            <a:br>
              <a:rPr lang="en-GB" altLang="x-none" sz="3600" b="1" dirty="0" err="1">
                <a:solidFill>
                  <a:srgbClr val="FFFFFF"/>
                </a:solidFill>
                <a:cs typeface="Arial" panose="020B0604020202090204" pitchFamily="34" charset="0"/>
              </a:rPr>
            </a:br>
            <a:endParaRPr lang="en-GB" altLang="x-none" sz="3600" b="1" dirty="0" err="1">
              <a:solidFill>
                <a:srgbClr val="FFFFFF"/>
              </a:solidFill>
              <a:ea typeface="Arial" panose="020B0604020202090204" pitchFamily="34" charset="0"/>
            </a:endParaRPr>
          </a:p>
        </p:txBody>
      </p:sp>
      <p:sp>
        <p:nvSpPr>
          <p:cNvPr id="4098" name="Rectangles 4097"/>
          <p:cNvSpPr/>
          <p:nvPr/>
        </p:nvSpPr>
        <p:spPr>
          <a:xfrm>
            <a:off x="52388" y="5665788"/>
            <a:ext cx="9067800" cy="882650"/>
          </a:xfrm>
          <a:prstGeom prst="rect">
            <a:avLst/>
          </a:prstGeom>
          <a:noFill/>
          <a:ln w="9525">
            <a:noFill/>
          </a:ln>
        </p:spPr>
        <p:txBody>
          <a:bodyPr wrap="square" lIns="90000" tIns="46800" rIns="90000" bIns="46800" anchor="t">
            <a:spAutoFit/>
          </a:bodyPr>
          <a:lstStyle/>
          <a:p>
            <a:pPr algn="ctr" defTabSz="0">
              <a:lnSpc>
                <a:spcPct val="107000"/>
              </a:lnSpc>
              <a:buClrTx/>
              <a:buSzPct val="10000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IN" sz="2400" dirty="0" err="1">
                <a:solidFill>
                  <a:srgbClr val="FFFF00"/>
                </a:solidFill>
                <a:ea typeface="Cambria" panose="02040503050406030204" pitchFamily="16" charset="0"/>
              </a:rPr>
              <a:t>     Anil Sahasrabudhe</a:t>
            </a:r>
            <a:endParaRPr lang="en-US" altLang="en-IN" sz="2400" dirty="0" err="1">
              <a:solidFill>
                <a:srgbClr val="FFFF00"/>
              </a:solidFill>
              <a:ea typeface="Cambria" panose="02040503050406030204" pitchFamily="16" charset="0"/>
            </a:endParaRPr>
          </a:p>
          <a:p>
            <a:pPr algn="ctr" defTabSz="0">
              <a:lnSpc>
                <a:spcPct val="107000"/>
              </a:lnSpc>
              <a:buClrTx/>
              <a:buSzPct val="10000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IN" sz="2400" dirty="0">
                <a:solidFill>
                  <a:srgbClr val="FFFF00"/>
                </a:solidFill>
                <a:ea typeface="Cambria" panose="02040503050406030204" pitchFamily="16" charset="0"/>
              </a:rPr>
              <a:t>    Chairman, </a:t>
            </a:r>
            <a:r>
              <a:rPr lang="en-US" altLang="en-IN" sz="2400" dirty="0" smtClean="0">
                <a:solidFill>
                  <a:srgbClr val="FFFF00"/>
                </a:solidFill>
                <a:ea typeface="Cambria" panose="02040503050406030204" pitchFamily="16" charset="0"/>
              </a:rPr>
              <a:t>NBA</a:t>
            </a:r>
            <a:endParaRPr lang="en-US" altLang="en-IN" sz="2400" dirty="0">
              <a:solidFill>
                <a:srgbClr val="FFFF00"/>
              </a:solidFill>
              <a:ea typeface="Cambria" panose="02040503050406030204" pitchFamily="16" charset="0"/>
            </a:endParaRP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s 4097"/>
          <p:cNvSpPr/>
          <p:nvPr/>
        </p:nvSpPr>
        <p:spPr>
          <a:xfrm>
            <a:off x="37783" y="109538"/>
            <a:ext cx="9067800" cy="6494145"/>
          </a:xfrm>
          <a:prstGeom prst="rect">
            <a:avLst/>
          </a:prstGeom>
          <a:noFill/>
          <a:ln w="9525">
            <a:noFill/>
          </a:ln>
        </p:spPr>
        <p:txBody>
          <a:bodyPr wrap="square" lIns="90000" tIns="46800" rIns="90000" bIns="46800" anchor="t">
            <a:spAutoFit/>
          </a:bodyPr>
          <a:lstStyle/>
          <a:p>
            <a:pPr algn="ctr"/>
            <a:r>
              <a:rPr lang="en-US" altLang="en-IN" sz="3200" dirty="0" smtClean="0">
                <a:solidFill>
                  <a:srgbClr val="FFFF00"/>
                </a:solidFill>
                <a:ea typeface="Cambria" panose="02040503050406030204" pitchFamily="16" charset="0"/>
              </a:rPr>
              <a:t>Role and Conduct of Evaluators</a:t>
            </a:r>
            <a:endParaRPr lang="en-US" altLang="en-IN" sz="3200" dirty="0" smtClean="0">
              <a:solidFill>
                <a:srgbClr val="FFFF00"/>
              </a:solidFill>
              <a:ea typeface="Cambria" panose="02040503050406030204" pitchFamily="16" charset="0"/>
            </a:endParaRPr>
          </a:p>
          <a:p>
            <a:pPr algn="ctr"/>
            <a:endParaRPr lang="en-US" sz="2400" dirty="0" smtClean="0"/>
          </a:p>
          <a:p>
            <a:pPr algn="ctr"/>
            <a:r>
              <a:rPr lang="en-US" sz="2400" dirty="0"/>
              <a:t>NBA </a:t>
            </a:r>
            <a:r>
              <a:rPr lang="en-US" sz="2400" dirty="0" smtClean="0"/>
              <a:t>evaluator / experts should conduct </a:t>
            </a:r>
            <a:r>
              <a:rPr lang="en-US" sz="2400" dirty="0"/>
              <a:t>themselves honorably, responsibly, ethically, and lawfully so as to enhance the reputation and usefulness of NBA. </a:t>
            </a:r>
            <a:endParaRPr lang="en-US" sz="2400" dirty="0" smtClean="0"/>
          </a:p>
          <a:p>
            <a:pPr algn="ctr"/>
            <a:endParaRPr lang="en-US" altLang="en-IN" sz="2400" dirty="0">
              <a:ea typeface="Cambria" panose="02040503050406030204" pitchFamily="16" charset="0"/>
            </a:endParaRPr>
          </a:p>
          <a:p>
            <a:pPr algn="ctr"/>
            <a:r>
              <a:rPr lang="en-US" altLang="en-IN" sz="2400" dirty="0" smtClean="0">
                <a:ea typeface="Cambria" panose="02040503050406030204" pitchFamily="16" charset="0"/>
              </a:rPr>
              <a:t>No conflict of interest</a:t>
            </a:r>
            <a:endParaRPr lang="en-US" altLang="en-IN" sz="2400" dirty="0" smtClean="0">
              <a:ea typeface="Cambria" panose="02040503050406030204" pitchFamily="16" charset="0"/>
            </a:endParaRPr>
          </a:p>
          <a:p>
            <a:pPr algn="ctr"/>
            <a:endParaRPr lang="en-US" altLang="en-IN" sz="2400" dirty="0">
              <a:ea typeface="Cambria" panose="02040503050406030204" pitchFamily="16" charset="0"/>
            </a:endParaRPr>
          </a:p>
          <a:p>
            <a:pPr algn="ctr"/>
            <a:r>
              <a:rPr lang="en-US" altLang="en-IN" sz="2400" dirty="0" smtClean="0">
                <a:ea typeface="Cambria" panose="02040503050406030204" pitchFamily="16" charset="0"/>
              </a:rPr>
              <a:t>Fairness</a:t>
            </a:r>
            <a:endParaRPr lang="en-US" altLang="en-IN" sz="2400" dirty="0" smtClean="0">
              <a:ea typeface="Cambria" panose="02040503050406030204" pitchFamily="16" charset="0"/>
            </a:endParaRPr>
          </a:p>
          <a:p>
            <a:pPr algn="ctr"/>
            <a:endParaRPr lang="en-US" altLang="en-IN" sz="2400" dirty="0">
              <a:ea typeface="Cambria" panose="02040503050406030204" pitchFamily="16" charset="0"/>
            </a:endParaRPr>
          </a:p>
          <a:p>
            <a:pPr algn="ctr"/>
            <a:r>
              <a:rPr lang="en-US" altLang="en-IN" sz="2400" dirty="0" smtClean="0">
                <a:ea typeface="Cambria" panose="02040503050406030204" pitchFamily="16" charset="0"/>
              </a:rPr>
              <a:t>Application of mind</a:t>
            </a:r>
            <a:endParaRPr lang="en-US" altLang="en-IN" sz="2400" dirty="0" smtClean="0">
              <a:ea typeface="Cambria" panose="02040503050406030204" pitchFamily="16" charset="0"/>
            </a:endParaRPr>
          </a:p>
          <a:p>
            <a:pPr algn="ctr"/>
            <a:endParaRPr lang="en-US" altLang="en-IN" sz="2400" dirty="0">
              <a:ea typeface="Cambria" panose="02040503050406030204" pitchFamily="16" charset="0"/>
            </a:endParaRPr>
          </a:p>
          <a:p>
            <a:pPr algn="ctr"/>
            <a:r>
              <a:rPr lang="en-US" altLang="en-IN" sz="2400" dirty="0" smtClean="0">
                <a:ea typeface="Cambria" panose="02040503050406030204" pitchFamily="16" charset="0"/>
              </a:rPr>
              <a:t>Methodical assessment with proper reasoning</a:t>
            </a:r>
            <a:endParaRPr lang="en-US" altLang="en-IN" sz="2400" dirty="0" smtClean="0">
              <a:ea typeface="Cambria" panose="02040503050406030204" pitchFamily="16" charset="0"/>
            </a:endParaRPr>
          </a:p>
          <a:p>
            <a:pPr algn="ctr"/>
            <a:endParaRPr lang="en-US" altLang="en-IN" sz="2400" dirty="0">
              <a:ea typeface="Cambria" panose="02040503050406030204" pitchFamily="16" charset="0"/>
            </a:endParaRPr>
          </a:p>
          <a:p>
            <a:pPr algn="ctr"/>
            <a:r>
              <a:rPr lang="en-US" altLang="en-IN" sz="2400" dirty="0" smtClean="0">
                <a:ea typeface="Cambria" panose="02040503050406030204" pitchFamily="16" charset="0"/>
              </a:rPr>
              <a:t>360 degree feedback</a:t>
            </a:r>
            <a:endParaRPr lang="en-US" altLang="en-IN" sz="2400" dirty="0" smtClean="0">
              <a:ea typeface="Cambria" panose="02040503050406030204" pitchFamily="16" charset="0"/>
            </a:endParaRPr>
          </a:p>
          <a:p>
            <a:pPr algn="ctr"/>
            <a:endParaRPr lang="en-US" altLang="en-IN" sz="2400" dirty="0">
              <a:ea typeface="Cambria" panose="02040503050406030204" pitchFamily="16" charset="0"/>
            </a:endParaRPr>
          </a:p>
          <a:p>
            <a:pPr algn="ctr"/>
            <a:endParaRPr lang="en-US" altLang="en-IN" sz="2400" dirty="0">
              <a:ea typeface="Cambria" panose="02040503050406030204" pitchFamily="16"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s 4097"/>
          <p:cNvSpPr/>
          <p:nvPr/>
        </p:nvSpPr>
        <p:spPr>
          <a:xfrm>
            <a:off x="37783" y="109538"/>
            <a:ext cx="9067800" cy="6863715"/>
          </a:xfrm>
          <a:prstGeom prst="rect">
            <a:avLst/>
          </a:prstGeom>
          <a:noFill/>
          <a:ln w="9525">
            <a:noFill/>
          </a:ln>
        </p:spPr>
        <p:txBody>
          <a:bodyPr wrap="square" lIns="90000" tIns="46800" rIns="90000" bIns="46800" anchor="t">
            <a:spAutoFit/>
          </a:bodyPr>
          <a:lstStyle/>
          <a:p>
            <a:pPr algn="ctr"/>
            <a:r>
              <a:rPr lang="en-US" altLang="en-IN" sz="3200" dirty="0" smtClean="0">
                <a:solidFill>
                  <a:srgbClr val="FFFF00"/>
                </a:solidFill>
                <a:ea typeface="Cambria" panose="02040503050406030204" pitchFamily="16" charset="0"/>
              </a:rPr>
              <a:t>Many Government Initiatives </a:t>
            </a:r>
            <a:endParaRPr lang="en-US" altLang="en-IN" sz="3200" dirty="0" smtClean="0">
              <a:solidFill>
                <a:srgbClr val="FFFF00"/>
              </a:solidFill>
              <a:ea typeface="Cambria" panose="02040503050406030204" pitchFamily="16" charset="0"/>
            </a:endParaRPr>
          </a:p>
          <a:p>
            <a:pPr algn="ctr"/>
            <a:endParaRPr lang="en-US" sz="2400" dirty="0" smtClean="0"/>
          </a:p>
          <a:p>
            <a:pPr marL="342900" indent="-342900" algn="l">
              <a:buFont typeface="Arial" panose="020B0604020202090204" pitchFamily="34" charset="0"/>
              <a:buChar char="•"/>
            </a:pPr>
            <a:r>
              <a:rPr lang="en-US" sz="2400" dirty="0"/>
              <a:t>Internship portal </a:t>
            </a:r>
            <a:endParaRPr lang="en-US" sz="2400" dirty="0"/>
          </a:p>
          <a:p>
            <a:pPr marL="342900" indent="-342900" algn="l">
              <a:buFont typeface="Arial" panose="020B0604020202090204" pitchFamily="34" charset="0"/>
              <a:buChar char="•"/>
            </a:pPr>
            <a:r>
              <a:rPr lang="en-US" sz="2400" dirty="0"/>
              <a:t>Apprenticeship embedded degree programs</a:t>
            </a:r>
            <a:endParaRPr lang="en-US" sz="2400" dirty="0"/>
          </a:p>
          <a:p>
            <a:pPr marL="342900" indent="-342900" algn="l">
              <a:buFont typeface="Arial" panose="020B0604020202090204" pitchFamily="34" charset="0"/>
              <a:buChar char="•"/>
            </a:pPr>
            <a:r>
              <a:rPr lang="en-US" sz="2400" dirty="0"/>
              <a:t>National Educational Alliance for Technology (NEAT)</a:t>
            </a:r>
            <a:endParaRPr lang="en-US" sz="2400" dirty="0"/>
          </a:p>
          <a:p>
            <a:pPr marL="342900" indent="-342900" algn="l">
              <a:buFont typeface="Arial" panose="020B0604020202090204" pitchFamily="34" charset="0"/>
              <a:buChar char="•"/>
            </a:pPr>
            <a:r>
              <a:rPr lang="en-US" sz="2400" dirty="0"/>
              <a:t>Student and Faculty Induction Program and FDPs</a:t>
            </a:r>
            <a:endParaRPr lang="en-US" sz="2400" dirty="0"/>
          </a:p>
          <a:p>
            <a:pPr marL="342900" indent="-342900" algn="l">
              <a:buFont typeface="Arial" panose="020B0604020202090204" pitchFamily="34" charset="0"/>
              <a:buChar char="•"/>
            </a:pPr>
            <a:r>
              <a:rPr lang="en-US" sz="2400" dirty="0"/>
              <a:t>Faculty Certification Initiative (8+2 modules)</a:t>
            </a:r>
            <a:endParaRPr lang="en-US" sz="2400" dirty="0"/>
          </a:p>
          <a:p>
            <a:pPr marL="342900" indent="-342900" algn="l">
              <a:buFont typeface="Arial" panose="020B0604020202090204" pitchFamily="34" charset="0"/>
              <a:buChar char="•"/>
            </a:pPr>
            <a:r>
              <a:rPr lang="en-US" sz="2400" dirty="0"/>
              <a:t>Smart India Hackathon</a:t>
            </a:r>
            <a:endParaRPr lang="en-US" sz="2400" dirty="0"/>
          </a:p>
          <a:p>
            <a:pPr marL="342900" indent="-342900" algn="l">
              <a:buFont typeface="Arial" panose="020B0604020202090204" pitchFamily="34" charset="0"/>
              <a:buChar char="•"/>
            </a:pPr>
            <a:r>
              <a:rPr lang="en-US" sz="2400" dirty="0"/>
              <a:t>SWAYAM MOOC platform and SWAYAMPRABHA channels</a:t>
            </a:r>
            <a:endParaRPr lang="en-US" sz="2400" dirty="0"/>
          </a:p>
          <a:p>
            <a:pPr marL="342900" indent="-342900" algn="l">
              <a:buFont typeface="Arial" panose="020B0604020202090204" pitchFamily="34" charset="0"/>
              <a:buChar char="•"/>
            </a:pPr>
            <a:r>
              <a:rPr lang="en-US" sz="2400" dirty="0"/>
              <a:t>Mentoring scheme : Margdarshan</a:t>
            </a:r>
            <a:endParaRPr lang="en-US" sz="2400" dirty="0"/>
          </a:p>
          <a:p>
            <a:pPr marL="342900" indent="-342900" algn="l">
              <a:buFont typeface="Arial" panose="020B0604020202090204" pitchFamily="34" charset="0"/>
              <a:buChar char="•"/>
            </a:pPr>
            <a:r>
              <a:rPr lang="en-US" sz="2400" dirty="0"/>
              <a:t>National Credit Framework (NCrF) 8 levels</a:t>
            </a:r>
            <a:endParaRPr lang="en-US" sz="2400" dirty="0"/>
          </a:p>
          <a:p>
            <a:pPr marL="342900" indent="-342900" algn="l">
              <a:buFont typeface="Arial" panose="020B0604020202090204" pitchFamily="34" charset="0"/>
              <a:buChar char="•"/>
            </a:pPr>
            <a:r>
              <a:rPr lang="en-US" sz="2400" dirty="0"/>
              <a:t>Automated Permanent Academic Account Registry (APAAR)</a:t>
            </a:r>
            <a:endParaRPr lang="en-US" sz="2400" dirty="0"/>
          </a:p>
          <a:p>
            <a:pPr marL="342900" indent="-342900" algn="l">
              <a:buFont typeface="Arial" panose="020B0604020202090204" pitchFamily="34" charset="0"/>
              <a:buChar char="•"/>
            </a:pPr>
            <a:r>
              <a:rPr lang="en-US" sz="2400" dirty="0"/>
              <a:t>Academic Bank of Credits (ABC)</a:t>
            </a:r>
            <a:endParaRPr lang="en-US" sz="2400" dirty="0"/>
          </a:p>
          <a:p>
            <a:pPr marL="342900" indent="-342900" algn="l">
              <a:buFont typeface="Arial" panose="020B0604020202090204" pitchFamily="34" charset="0"/>
              <a:buChar char="•"/>
            </a:pPr>
            <a:r>
              <a:rPr lang="en-US" sz="2400" dirty="0"/>
              <a:t>Study in India for foreign students (SII)</a:t>
            </a:r>
            <a:endParaRPr lang="en-US" sz="2400" dirty="0"/>
          </a:p>
          <a:p>
            <a:pPr marL="342900" indent="-342900" algn="l">
              <a:buFont typeface="Arial" panose="020B0604020202090204" pitchFamily="34" charset="0"/>
              <a:buChar char="•"/>
            </a:pPr>
            <a:r>
              <a:rPr lang="en-US" sz="2400" dirty="0"/>
              <a:t>AI based translation tool (ANUVADINI)</a:t>
            </a:r>
            <a:endParaRPr lang="en-US" sz="2400" dirty="0"/>
          </a:p>
          <a:p>
            <a:pPr marL="342900" indent="-342900" algn="l">
              <a:buFont typeface="Arial" panose="020B0604020202090204" pitchFamily="34" charset="0"/>
              <a:buChar char="•"/>
            </a:pPr>
            <a:r>
              <a:rPr lang="en-US" sz="2400" dirty="0"/>
              <a:t>One Nation One Data </a:t>
            </a:r>
            <a:endParaRPr lang="en-US" sz="2400" dirty="0"/>
          </a:p>
          <a:p>
            <a:pPr marL="342900" indent="-342900" algn="l">
              <a:buFont typeface="Arial" panose="020B0604020202090204" pitchFamily="34" charset="0"/>
              <a:buChar char="•"/>
            </a:pPr>
            <a:r>
              <a:rPr lang="en-US" sz="2400" dirty="0"/>
              <a:t>Evaluation of Learning Outcome (PARAKH)</a:t>
            </a:r>
            <a:endParaRPr lang="en-US" altLang="en-IN" sz="2400" dirty="0">
              <a:ea typeface="Cambria" panose="02040503050406030204" pitchFamily="16" charset="0"/>
            </a:endParaRPr>
          </a:p>
          <a:p>
            <a:pPr marL="342900" indent="-342900" algn="l">
              <a:buFont typeface="Arial" panose="020B0604020202090204" pitchFamily="34" charset="0"/>
              <a:buChar char="•"/>
            </a:pPr>
            <a:endParaRPr lang="en-US" altLang="en-IN" sz="2400" dirty="0">
              <a:ea typeface="Cambria" panose="02040503050406030204" pitchFamily="16"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s 4097"/>
          <p:cNvSpPr/>
          <p:nvPr/>
        </p:nvSpPr>
        <p:spPr>
          <a:xfrm>
            <a:off x="37783" y="109538"/>
            <a:ext cx="9067800" cy="3293110"/>
          </a:xfrm>
          <a:prstGeom prst="rect">
            <a:avLst/>
          </a:prstGeom>
          <a:noFill/>
          <a:ln w="9525">
            <a:noFill/>
          </a:ln>
        </p:spPr>
        <p:txBody>
          <a:bodyPr wrap="square" lIns="90000" tIns="46800" rIns="90000" bIns="46800" anchor="t">
            <a:spAutoFit/>
          </a:bodyPr>
          <a:lstStyle/>
          <a:p>
            <a:pPr algn="ctr"/>
            <a:endParaRPr lang="en-US" sz="2400" dirty="0"/>
          </a:p>
          <a:p>
            <a:pPr algn="ctr"/>
            <a:endParaRPr lang="en-US" sz="2400" dirty="0"/>
          </a:p>
          <a:p>
            <a:pPr algn="ctr"/>
            <a:endParaRPr lang="en-US" sz="2400" dirty="0"/>
          </a:p>
          <a:p>
            <a:pPr algn="ctr"/>
            <a:endParaRPr lang="en-US" sz="2400" dirty="0"/>
          </a:p>
          <a:p>
            <a:pPr algn="ctr"/>
            <a:endParaRPr lang="en-US" sz="2400" dirty="0"/>
          </a:p>
          <a:p>
            <a:pPr algn="ctr"/>
            <a:endParaRPr lang="en-US" sz="2400" dirty="0"/>
          </a:p>
          <a:p>
            <a:pPr algn="ctr"/>
            <a:endParaRPr lang="en-US" sz="2400" dirty="0"/>
          </a:p>
          <a:p>
            <a:pPr algn="ctr"/>
            <a:r>
              <a:rPr lang="en-US" sz="4000" dirty="0"/>
              <a:t>Thank You.</a:t>
            </a:r>
            <a:endParaRPr lang="en-US" altLang="en-IN" sz="4000" dirty="0">
              <a:ea typeface="Cambria" panose="02040503050406030204" pitchFamily="16"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s 4097"/>
          <p:cNvSpPr/>
          <p:nvPr/>
        </p:nvSpPr>
        <p:spPr>
          <a:xfrm>
            <a:off x="37783" y="109538"/>
            <a:ext cx="9067800" cy="6543675"/>
          </a:xfrm>
          <a:prstGeom prst="rect">
            <a:avLst/>
          </a:prstGeom>
          <a:noFill/>
          <a:ln w="9525">
            <a:noFill/>
          </a:ln>
        </p:spPr>
        <p:txBody>
          <a:bodyPr wrap="square" lIns="90000" tIns="46800" rIns="90000" bIns="46800" anchor="t">
            <a:spAutoFit/>
          </a:bodyPr>
          <a:lstStyle/>
          <a:p>
            <a:pPr marL="342900" indent="-342900" defTabSz="0">
              <a:lnSpc>
                <a:spcPct val="107000"/>
              </a:lnSpc>
              <a:buClrTx/>
              <a:buFont typeface="Arial" panose="020B0604020202090204" pitchFamily="34"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IN" sz="3200" dirty="0">
                <a:solidFill>
                  <a:srgbClr val="FFFF00"/>
                </a:solidFill>
                <a:ea typeface="Cambria" panose="02040503050406030204" pitchFamily="16" charset="0"/>
              </a:rPr>
              <a:t>NBA Program Evaluators and their Role </a:t>
            </a:r>
            <a:endParaRPr lang="en-US" altLang="en-IN" sz="3200" dirty="0">
              <a:solidFill>
                <a:srgbClr val="FFFF00"/>
              </a:solidFill>
              <a:ea typeface="Cambria" panose="02040503050406030204" pitchFamily="16" charset="0"/>
            </a:endParaRPr>
          </a:p>
          <a:p>
            <a:pPr marL="342900" indent="-342900" defTabSz="0">
              <a:lnSpc>
                <a:spcPct val="107000"/>
              </a:lnSpc>
              <a:buClrTx/>
              <a:buFont typeface="Arial" panose="020B0604020202090204" pitchFamily="34"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altLang="en-IN" sz="2400" dirty="0">
              <a:ea typeface="Cambria" panose="02040503050406030204" pitchFamily="16" charset="0"/>
            </a:endParaRPr>
          </a:p>
          <a:p>
            <a:pPr marL="342900" indent="-342900" defTabSz="0">
              <a:lnSpc>
                <a:spcPct val="107000"/>
              </a:lnSpc>
              <a:buClrTx/>
              <a:buFont typeface="Arial" panose="020B0604020202090204" pitchFamily="34"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IN" sz="2400" dirty="0">
                <a:ea typeface="Cambria" panose="02040503050406030204" pitchFamily="16" charset="0"/>
              </a:rPr>
              <a:t>History of NBA : 1994, 2010, 2013, 2014, 2020</a:t>
            </a:r>
            <a:endParaRPr lang="en-US" altLang="en-IN" sz="2400" dirty="0">
              <a:ea typeface="Cambria" panose="02040503050406030204" pitchFamily="16" charset="0"/>
            </a:endParaRPr>
          </a:p>
          <a:p>
            <a:pPr marL="342900" indent="-342900" defTabSz="0">
              <a:lnSpc>
                <a:spcPct val="107000"/>
              </a:lnSpc>
              <a:buClrTx/>
              <a:buFont typeface="Arial" panose="020B0604020202090204" pitchFamily="34"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IN" sz="2400" dirty="0">
                <a:ea typeface="Cambria" panose="02040503050406030204" pitchFamily="16" charset="0"/>
              </a:rPr>
              <a:t>PEVs are inducted after lot of due diligence. </a:t>
            </a:r>
            <a:endParaRPr lang="en-US" altLang="en-IN" sz="2400" dirty="0">
              <a:ea typeface="Cambria" panose="02040503050406030204" pitchFamily="16" charset="0"/>
            </a:endParaRPr>
          </a:p>
          <a:p>
            <a:pPr marL="342900" indent="-342900" defTabSz="0">
              <a:lnSpc>
                <a:spcPct val="107000"/>
              </a:lnSpc>
              <a:buClrTx/>
              <a:buFont typeface="Arial" panose="020B0604020202090204" pitchFamily="34"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altLang="en-IN" sz="2400" dirty="0">
              <a:ea typeface="Cambria" panose="02040503050406030204" pitchFamily="16" charset="0"/>
            </a:endParaRPr>
          </a:p>
          <a:p>
            <a:pPr marL="342900" indent="-342900" defTabSz="0">
              <a:lnSpc>
                <a:spcPct val="107000"/>
              </a:lnSpc>
              <a:buClrTx/>
              <a:buFont typeface="Arial" panose="020B0604020202090204" pitchFamily="34"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IN" sz="2400" dirty="0">
                <a:ea typeface="Cambria" panose="02040503050406030204" pitchFamily="16" charset="0"/>
              </a:rPr>
              <a:t>They need to know about Outcome Based Education </a:t>
            </a:r>
            <a:endParaRPr lang="en-US" altLang="en-IN" sz="2400" dirty="0">
              <a:ea typeface="Cambria" panose="02040503050406030204" pitchFamily="16" charset="0"/>
            </a:endParaRPr>
          </a:p>
          <a:p>
            <a:pPr marL="342900" indent="-342900" defTabSz="0">
              <a:lnSpc>
                <a:spcPct val="107000"/>
              </a:lnSpc>
              <a:buClrTx/>
              <a:buFont typeface="Arial" panose="020B0604020202090204" pitchFamily="34"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IN" sz="2400" dirty="0">
                <a:ea typeface="Cambria" panose="02040503050406030204" pitchFamily="16" charset="0"/>
              </a:rPr>
              <a:t>They have to understand difference between Approval of Programs by Regulating Body like AICTE, and Accreditation by Accreditating Body like NBA for Programs and NAAC for institutions  </a:t>
            </a:r>
            <a:endParaRPr lang="en-US" altLang="en-IN" sz="2400" dirty="0">
              <a:ea typeface="Cambria" panose="02040503050406030204" pitchFamily="16" charset="0"/>
            </a:endParaRPr>
          </a:p>
          <a:p>
            <a:pPr marL="342900" indent="-342900" defTabSz="0">
              <a:lnSpc>
                <a:spcPct val="107000"/>
              </a:lnSpc>
              <a:buClrTx/>
              <a:buFont typeface="Arial" panose="020B0604020202090204" pitchFamily="34"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IN" sz="2400" dirty="0">
                <a:ea typeface="Cambria" panose="02040503050406030204" pitchFamily="16" charset="0"/>
              </a:rPr>
              <a:t>They should also understand what is Ranking of Institutions as against Accreditation</a:t>
            </a:r>
            <a:endParaRPr lang="en-US" altLang="en-IN" sz="2400" dirty="0">
              <a:ea typeface="Cambria" panose="02040503050406030204" pitchFamily="16" charset="0"/>
            </a:endParaRPr>
          </a:p>
          <a:p>
            <a:pPr marL="342900" indent="-342900" defTabSz="0">
              <a:lnSpc>
                <a:spcPct val="107000"/>
              </a:lnSpc>
              <a:buClrTx/>
              <a:buFont typeface="Arial" panose="020B0604020202090204" pitchFamily="34"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IN" sz="2400" dirty="0">
                <a:ea typeface="Cambria" panose="02040503050406030204" pitchFamily="16" charset="0"/>
              </a:rPr>
              <a:t>Finally the crucial role that PEVs play as an arm of NBA for continuously improving  the quality of education</a:t>
            </a:r>
            <a:endParaRPr lang="en-US" altLang="en-IN" sz="2400" dirty="0">
              <a:ea typeface="Cambria" panose="02040503050406030204" pitchFamily="16" charset="0"/>
            </a:endParaRPr>
          </a:p>
          <a:p>
            <a:pPr marL="342900" indent="-342900" defTabSz="0">
              <a:lnSpc>
                <a:spcPct val="107000"/>
              </a:lnSpc>
              <a:buClrTx/>
              <a:buFont typeface="Arial" panose="020B0604020202090204" pitchFamily="34"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altLang="en-IN" sz="2400" dirty="0">
              <a:ea typeface="Cambria" panose="02040503050406030204" pitchFamily="16" charset="0"/>
            </a:endParaRPr>
          </a:p>
          <a:p>
            <a:pPr marL="342900" indent="-342900" defTabSz="0">
              <a:lnSpc>
                <a:spcPct val="107000"/>
              </a:lnSpc>
              <a:buClrTx/>
              <a:buFont typeface="Arial" panose="020B0604020202090204" pitchFamily="34"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altLang="en-IN" sz="2400" dirty="0">
              <a:ea typeface="Cambria" panose="02040503050406030204" pitchFamily="16"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s 4097"/>
          <p:cNvSpPr/>
          <p:nvPr/>
        </p:nvSpPr>
        <p:spPr>
          <a:xfrm>
            <a:off x="37783" y="109538"/>
            <a:ext cx="9067800" cy="6938645"/>
          </a:xfrm>
          <a:prstGeom prst="rect">
            <a:avLst/>
          </a:prstGeom>
          <a:noFill/>
          <a:ln w="9525">
            <a:noFill/>
          </a:ln>
        </p:spPr>
        <p:txBody>
          <a:bodyPr wrap="square" lIns="90000" tIns="46800" rIns="90000" bIns="46800" anchor="t">
            <a:spAutoFit/>
          </a:bodyPr>
          <a:lstStyle/>
          <a:p>
            <a:pPr algn="ctr" defTabSz="0">
              <a:lnSpc>
                <a:spcPct val="107000"/>
              </a:lnSpc>
              <a:buClrTx/>
              <a:buSzPct val="10000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IN" sz="3200" dirty="0">
                <a:solidFill>
                  <a:srgbClr val="FFFF00"/>
                </a:solidFill>
                <a:ea typeface="Cambria" panose="02040503050406030204" pitchFamily="16" charset="0"/>
              </a:rPr>
              <a:t>What is OBE and </a:t>
            </a:r>
            <a:r>
              <a:rPr lang="en-US" altLang="en-IN" sz="3200" dirty="0" smtClean="0">
                <a:solidFill>
                  <a:srgbClr val="FFFF00"/>
                </a:solidFill>
                <a:ea typeface="Cambria" panose="02040503050406030204" pitchFamily="16" charset="0"/>
              </a:rPr>
              <a:t>Accreditation</a:t>
            </a:r>
            <a:endParaRPr lang="en-US" altLang="en-IN" sz="3200" dirty="0" smtClean="0">
              <a:solidFill>
                <a:srgbClr val="FFFF00"/>
              </a:solidFill>
              <a:ea typeface="Cambria" panose="02040503050406030204" pitchFamily="16" charset="0"/>
            </a:endParaRPr>
          </a:p>
          <a:p>
            <a:pPr marL="342900" indent="-342900" defTabSz="0">
              <a:lnSpc>
                <a:spcPct val="107000"/>
              </a:lnSpc>
              <a:buClrTx/>
              <a:buFont typeface="Arial" panose="020B0604020202090204" pitchFamily="34"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sz="2400" dirty="0"/>
          </a:p>
          <a:p>
            <a:pPr marL="342900" indent="-342900" defTabSz="0">
              <a:lnSpc>
                <a:spcPct val="107000"/>
              </a:lnSpc>
              <a:buClrTx/>
              <a:buFont typeface="Arial" panose="020B0604020202090204" pitchFamily="34"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2400" dirty="0"/>
              <a:t>Outcome-based education (OBE) is education in which an emphasis is placed on a clearly articulated idea of what students are expected to know and be able to do, in terms of skills, application of knowledge and attitude they need to develop, when they complete their graduation.</a:t>
            </a:r>
            <a:endParaRPr lang="en-US" sz="2400" dirty="0"/>
          </a:p>
          <a:p>
            <a:pPr defTabSz="0">
              <a:lnSpc>
                <a:spcPct val="107000"/>
              </a:lnSpc>
              <a:buClrTx/>
              <a:buFont typeface="Arial" panose="020B0604020202090204" pitchFamily="34"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sz="2400" dirty="0"/>
          </a:p>
          <a:p>
            <a:pPr marL="342900" indent="-342900" defTabSz="0">
              <a:lnSpc>
                <a:spcPct val="107000"/>
              </a:lnSpc>
              <a:buClrTx/>
              <a:buFont typeface="Arial" panose="020B0604020202090204" pitchFamily="34"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2400" dirty="0"/>
              <a:t>Accreditation is a process of quality assurance and improvement, whereby a </a:t>
            </a:r>
            <a:r>
              <a:rPr lang="en-US" sz="2400" dirty="0" smtClean="0"/>
              <a:t>program </a:t>
            </a:r>
            <a:r>
              <a:rPr lang="en-US" sz="2400" dirty="0"/>
              <a:t>in an approved Institution is critically appraised to verify that the Institution or the </a:t>
            </a:r>
            <a:r>
              <a:rPr lang="en-US" sz="2400" dirty="0" smtClean="0"/>
              <a:t>program </a:t>
            </a:r>
            <a:r>
              <a:rPr lang="en-US" sz="2400" dirty="0"/>
              <a:t>continues to meet and/or exceed the Norms and Standards prescribed by </a:t>
            </a:r>
            <a:r>
              <a:rPr lang="en-US" sz="2400" dirty="0" smtClean="0"/>
              <a:t>the regulator </a:t>
            </a:r>
            <a:r>
              <a:rPr lang="en-US" sz="2400" dirty="0"/>
              <a:t>from time to time. </a:t>
            </a:r>
            <a:endParaRPr lang="en-US" sz="2400" dirty="0" smtClean="0"/>
          </a:p>
          <a:p>
            <a:pPr marL="342900" indent="-342900" defTabSz="0">
              <a:lnSpc>
                <a:spcPct val="107000"/>
              </a:lnSpc>
              <a:buClrTx/>
              <a:buFont typeface="Arial" panose="020B0604020202090204" pitchFamily="34"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sz="2400" dirty="0"/>
          </a:p>
          <a:p>
            <a:pPr marL="342900" indent="-342900" defTabSz="0">
              <a:lnSpc>
                <a:spcPct val="107000"/>
              </a:lnSpc>
              <a:buClrTx/>
              <a:buFont typeface="Arial" panose="020B0604020202090204" pitchFamily="34"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2400" dirty="0" smtClean="0"/>
              <a:t>It </a:t>
            </a:r>
            <a:r>
              <a:rPr lang="en-US" sz="2400" dirty="0"/>
              <a:t>is a kind of recognition which indicates that a </a:t>
            </a:r>
            <a:r>
              <a:rPr lang="en-US" sz="2400" dirty="0" smtClean="0"/>
              <a:t>program </a:t>
            </a:r>
            <a:r>
              <a:rPr lang="en-US" sz="2400" dirty="0"/>
              <a:t>or Institution fulfills certain standards</a:t>
            </a:r>
            <a:r>
              <a:rPr lang="en-US" sz="2400" dirty="0" smtClean="0"/>
              <a:t>.</a:t>
            </a:r>
            <a:endParaRPr lang="en-US" sz="2400" dirty="0" smtClean="0"/>
          </a:p>
          <a:p>
            <a:pPr marL="342900" indent="-342900" defTabSz="0">
              <a:lnSpc>
                <a:spcPct val="107000"/>
              </a:lnSpc>
              <a:buClrTx/>
              <a:buFont typeface="Arial" panose="020B0604020202090204" pitchFamily="34"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altLang="en-IN" sz="2400" dirty="0">
              <a:ea typeface="Cambria" panose="02040503050406030204" pitchFamily="16"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s 4097"/>
          <p:cNvSpPr/>
          <p:nvPr/>
        </p:nvSpPr>
        <p:spPr>
          <a:xfrm>
            <a:off x="37783" y="109538"/>
            <a:ext cx="9067800" cy="5946775"/>
          </a:xfrm>
          <a:prstGeom prst="rect">
            <a:avLst/>
          </a:prstGeom>
          <a:noFill/>
          <a:ln w="9525">
            <a:noFill/>
          </a:ln>
        </p:spPr>
        <p:txBody>
          <a:bodyPr wrap="square" lIns="90000" tIns="46800" rIns="90000" bIns="46800" anchor="t">
            <a:spAutoFit/>
          </a:bodyPr>
          <a:lstStyle/>
          <a:p>
            <a:pPr algn="ctr" defTabSz="0">
              <a:lnSpc>
                <a:spcPct val="107000"/>
              </a:lnSpc>
              <a:buClrTx/>
              <a:buSzPct val="10000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IN" sz="3200" dirty="0" smtClean="0">
                <a:solidFill>
                  <a:srgbClr val="FFFF00"/>
                </a:solidFill>
                <a:ea typeface="Cambria" panose="02040503050406030204" pitchFamily="16" charset="0"/>
              </a:rPr>
              <a:t>Why Accreditation</a:t>
            </a:r>
            <a:endParaRPr lang="en-US" altLang="en-IN" sz="3200" dirty="0" smtClean="0">
              <a:solidFill>
                <a:srgbClr val="FFFF00"/>
              </a:solidFill>
              <a:ea typeface="Cambria" panose="02040503050406030204" pitchFamily="16" charset="0"/>
            </a:endParaRPr>
          </a:p>
          <a:p>
            <a:pPr algn="ctr" defTabSz="0">
              <a:lnSpc>
                <a:spcPct val="107000"/>
              </a:lnSpc>
              <a:buClrTx/>
              <a:buSzPct val="10000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altLang="en-IN" sz="3200" dirty="0">
              <a:solidFill>
                <a:srgbClr val="FFFF00"/>
              </a:solidFill>
              <a:ea typeface="Cambria" panose="02040503050406030204" pitchFamily="16" charset="0"/>
            </a:endParaRPr>
          </a:p>
          <a:p>
            <a:r>
              <a:rPr lang="en-US" sz="2400" dirty="0"/>
              <a:t>The purpose of the accreditation by NBA is to promote and recognize excellence in technical education in colleges and universities - at diploma, undergraduate and post graduate levels. Institutions, students, employers, and the public at large all benefit from the external verification of quality provided through the NBA accreditation process. </a:t>
            </a:r>
            <a:endParaRPr lang="en-US" sz="2400" dirty="0" smtClean="0"/>
          </a:p>
          <a:p>
            <a:endParaRPr lang="en-US" sz="2400" dirty="0"/>
          </a:p>
          <a:p>
            <a:r>
              <a:rPr lang="en-US" sz="2400" dirty="0" smtClean="0"/>
              <a:t>They </a:t>
            </a:r>
            <a:r>
              <a:rPr lang="en-US" sz="2400" dirty="0"/>
              <a:t>also benefit from the process of continuous quality improvement that is encouraged by the NBA's developmental approach to promote excellence in technical education. </a:t>
            </a:r>
            <a:endParaRPr lang="en-US" sz="2400" dirty="0" smtClean="0"/>
          </a:p>
          <a:p>
            <a:endParaRPr lang="en-US" altLang="en-IN" sz="2400" dirty="0">
              <a:solidFill>
                <a:srgbClr val="FFFF00"/>
              </a:solidFill>
              <a:ea typeface="Cambria" panose="02040503050406030204" pitchFamily="16" charset="0"/>
            </a:endParaRPr>
          </a:p>
          <a:p>
            <a:r>
              <a:rPr lang="en-US" altLang="en-IN" sz="2400" dirty="0" smtClean="0">
                <a:ea typeface="Cambria" panose="02040503050406030204" pitchFamily="16" charset="0"/>
              </a:rPr>
              <a:t>Continuous improvement should become a philosophy, DNA of the institute.</a:t>
            </a:r>
            <a:endParaRPr lang="en-US" altLang="en-IN" sz="2400" dirty="0">
              <a:ea typeface="Cambria" panose="02040503050406030204" pitchFamily="16"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s 4097"/>
          <p:cNvSpPr/>
          <p:nvPr/>
        </p:nvSpPr>
        <p:spPr>
          <a:xfrm>
            <a:off x="37783" y="109538"/>
            <a:ext cx="9067800" cy="6287135"/>
          </a:xfrm>
          <a:prstGeom prst="rect">
            <a:avLst/>
          </a:prstGeom>
          <a:noFill/>
          <a:ln w="9525">
            <a:noFill/>
          </a:ln>
        </p:spPr>
        <p:txBody>
          <a:bodyPr wrap="square" lIns="90000" tIns="46800" rIns="90000" bIns="46800" anchor="t">
            <a:spAutoFit/>
          </a:bodyPr>
          <a:lstStyle/>
          <a:p>
            <a:pPr algn="ctr" defTabSz="0">
              <a:lnSpc>
                <a:spcPct val="107000"/>
              </a:lnSpc>
              <a:buClrTx/>
              <a:buSzPct val="10000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IN" sz="3200" dirty="0" smtClean="0">
                <a:solidFill>
                  <a:srgbClr val="FFFF00"/>
                </a:solidFill>
                <a:ea typeface="Cambria" panose="02040503050406030204" pitchFamily="16" charset="0"/>
              </a:rPr>
              <a:t>Accreditation Serves to</a:t>
            </a:r>
            <a:endParaRPr lang="en-US" altLang="en-IN" sz="3200" dirty="0">
              <a:solidFill>
                <a:srgbClr val="FFFF00"/>
              </a:solidFill>
              <a:ea typeface="Cambria" panose="02040503050406030204" pitchFamily="16" charset="0"/>
            </a:endParaRPr>
          </a:p>
          <a:p>
            <a:br>
              <a:rPr lang="en-US" sz="2400" dirty="0"/>
            </a:br>
            <a:r>
              <a:rPr lang="en-US" sz="2400" dirty="0"/>
              <a:t>Support and advice </a:t>
            </a:r>
            <a:r>
              <a:rPr lang="en-US" sz="2400" dirty="0" smtClean="0"/>
              <a:t>the </a:t>
            </a:r>
            <a:r>
              <a:rPr lang="en-US" sz="2400" dirty="0"/>
              <a:t>technical institutions in the maintenance and enhancement of their </a:t>
            </a:r>
            <a:r>
              <a:rPr lang="en-US" sz="2400" dirty="0" smtClean="0"/>
              <a:t>quality;</a:t>
            </a:r>
            <a:endParaRPr lang="en-US" sz="2400" dirty="0"/>
          </a:p>
          <a:p>
            <a:br>
              <a:rPr lang="en-US" sz="2400" dirty="0"/>
            </a:br>
            <a:r>
              <a:rPr lang="en-US" sz="2400" dirty="0"/>
              <a:t>Build c</a:t>
            </a:r>
            <a:r>
              <a:rPr lang="en-US" sz="2400" dirty="0" smtClean="0"/>
              <a:t>onfidence </a:t>
            </a:r>
            <a:r>
              <a:rPr lang="en-US" sz="2400" dirty="0"/>
              <a:t>and assurance on quality to various stakeholders including students</a:t>
            </a:r>
            <a:r>
              <a:rPr lang="en-US" sz="2400" dirty="0" smtClean="0"/>
              <a:t>;</a:t>
            </a:r>
            <a:endParaRPr lang="en-US" sz="2400" dirty="0" smtClean="0"/>
          </a:p>
          <a:p>
            <a:endParaRPr lang="en-US" sz="2400" dirty="0"/>
          </a:p>
          <a:p>
            <a:r>
              <a:rPr lang="en-US" sz="2400" dirty="0" smtClean="0"/>
              <a:t>Assurance </a:t>
            </a:r>
            <a:r>
              <a:rPr lang="en-US" sz="2400" dirty="0"/>
              <a:t>of the good standing of an Institution to government departments and other interested bodies</a:t>
            </a:r>
            <a:r>
              <a:rPr lang="en-US" sz="2400" dirty="0" smtClean="0"/>
              <a:t>;</a:t>
            </a:r>
            <a:endParaRPr lang="en-US" sz="2400" dirty="0" smtClean="0"/>
          </a:p>
          <a:p>
            <a:endParaRPr lang="en-US" sz="2400" dirty="0"/>
          </a:p>
          <a:p>
            <a:pPr defTabSz="0">
              <a:lnSpc>
                <a:spcPct val="107000"/>
              </a:lnSpc>
              <a:buClrTx/>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IN" sz="2400" dirty="0" smtClean="0">
                <a:ea typeface="Cambria" panose="02040503050406030204" pitchFamily="16" charset="0"/>
                <a:sym typeface="+mn-ea"/>
              </a:rPr>
              <a:t>NBA (INDIA) being a signatory to Washington Accord which has 23 permanent signatories today, the degrees awarded to students in the approved programs are considered equivalent to the programs in the signatory countries.</a:t>
            </a:r>
            <a:endParaRPr lang="en-US" altLang="en-IN" sz="2400" dirty="0">
              <a:ea typeface="Cambria" panose="02040503050406030204" pitchFamily="16" charset="0"/>
            </a:endParaRPr>
          </a:p>
          <a:p>
            <a:pPr defTabSz="0">
              <a:lnSpc>
                <a:spcPct val="107000"/>
              </a:lnSpc>
              <a:buClrTx/>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altLang="en-IN" sz="2400" dirty="0">
              <a:solidFill>
                <a:srgbClr val="FFFF00"/>
              </a:solidFill>
              <a:ea typeface="Cambria" panose="02040503050406030204" pitchFamily="16"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s 4097"/>
          <p:cNvSpPr/>
          <p:nvPr/>
        </p:nvSpPr>
        <p:spPr>
          <a:xfrm>
            <a:off x="37783" y="109538"/>
            <a:ext cx="9067800" cy="6150610"/>
          </a:xfrm>
          <a:prstGeom prst="rect">
            <a:avLst/>
          </a:prstGeom>
          <a:noFill/>
          <a:ln w="9525">
            <a:noFill/>
          </a:ln>
        </p:spPr>
        <p:txBody>
          <a:bodyPr wrap="square" lIns="90000" tIns="46800" rIns="90000" bIns="46800" anchor="t">
            <a:spAutoFit/>
          </a:bodyPr>
          <a:lstStyle/>
          <a:p>
            <a:pPr algn="ctr"/>
            <a:r>
              <a:rPr lang="en-US" altLang="en-IN" sz="3200" dirty="0" smtClean="0">
                <a:solidFill>
                  <a:srgbClr val="FFFF00"/>
                </a:solidFill>
                <a:ea typeface="Cambria" panose="02040503050406030204" pitchFamily="16" charset="0"/>
              </a:rPr>
              <a:t>Impact of Accreditation : Spinoffs</a:t>
            </a:r>
            <a:endParaRPr lang="en-US" altLang="en-IN" sz="3200" dirty="0" smtClean="0">
              <a:solidFill>
                <a:srgbClr val="FFFF00"/>
              </a:solidFill>
              <a:ea typeface="Cambria" panose="02040503050406030204" pitchFamily="16" charset="0"/>
            </a:endParaRPr>
          </a:p>
          <a:p>
            <a:pPr algn="ctr"/>
            <a:br>
              <a:rPr lang="en-US" sz="2400" dirty="0"/>
            </a:br>
            <a:r>
              <a:rPr lang="en-US" sz="2400" dirty="0" smtClean="0"/>
              <a:t>Improves </a:t>
            </a:r>
            <a:r>
              <a:rPr lang="en-US" sz="2400" dirty="0"/>
              <a:t>student enrollment both in terms of quality and quantity</a:t>
            </a:r>
            <a:r>
              <a:rPr lang="en-US" sz="2400" dirty="0" smtClean="0"/>
              <a:t>.</a:t>
            </a:r>
            <a:endParaRPr lang="en-US" sz="2400" dirty="0" smtClean="0"/>
          </a:p>
          <a:p>
            <a:pPr algn="ctr"/>
            <a:endParaRPr lang="en-US" sz="2400" dirty="0"/>
          </a:p>
          <a:p>
            <a:r>
              <a:rPr lang="en-US" sz="2400" dirty="0"/>
              <a:t>Helps the Institution in securing </a:t>
            </a:r>
            <a:r>
              <a:rPr lang="en-US" sz="2400" dirty="0" smtClean="0"/>
              <a:t>autonomy and necessary </a:t>
            </a:r>
            <a:r>
              <a:rPr lang="en-US" sz="2400" dirty="0"/>
              <a:t>funds</a:t>
            </a:r>
            <a:r>
              <a:rPr lang="en-US" sz="2400" dirty="0" smtClean="0"/>
              <a:t>.</a:t>
            </a:r>
            <a:endParaRPr lang="en-US" sz="2400" dirty="0" smtClean="0"/>
          </a:p>
          <a:p>
            <a:r>
              <a:rPr lang="en-US" sz="2400" dirty="0" smtClean="0"/>
              <a:t>As per NEP2020 gradually become degree awarding institutes</a:t>
            </a:r>
            <a:endParaRPr lang="en-US" sz="2400" dirty="0" smtClean="0"/>
          </a:p>
          <a:p>
            <a:endParaRPr lang="en-US" sz="2400" dirty="0"/>
          </a:p>
          <a:p>
            <a:r>
              <a:rPr lang="en-US" sz="2400" dirty="0"/>
              <a:t>Enhances employability of graduates</a:t>
            </a:r>
            <a:r>
              <a:rPr lang="en-US" sz="2400" dirty="0" smtClean="0"/>
              <a:t>.</a:t>
            </a:r>
            <a:endParaRPr lang="en-US" sz="2400" dirty="0" smtClean="0"/>
          </a:p>
          <a:p>
            <a:endParaRPr lang="en-US" sz="2400" dirty="0"/>
          </a:p>
          <a:p>
            <a:r>
              <a:rPr lang="en-US" sz="2400" dirty="0"/>
              <a:t>Facilitates transnational recognition of degrees and mobility of graduates and professionals</a:t>
            </a:r>
            <a:r>
              <a:rPr lang="en-US" sz="2400" dirty="0" smtClean="0"/>
              <a:t>. Washington Accord</a:t>
            </a:r>
            <a:endParaRPr lang="en-US" sz="2400" dirty="0"/>
          </a:p>
          <a:p>
            <a:endParaRPr lang="en-US" sz="2400" dirty="0" smtClean="0"/>
          </a:p>
          <a:p>
            <a:r>
              <a:rPr lang="en-US" sz="2400" dirty="0" smtClean="0"/>
              <a:t>Helps </a:t>
            </a:r>
            <a:r>
              <a:rPr lang="en-US" sz="2400" dirty="0"/>
              <a:t>create sound and challenging academic environment in the Institution, </a:t>
            </a:r>
            <a:r>
              <a:rPr lang="en-US" sz="2400" dirty="0" smtClean="0"/>
              <a:t>and contributes </a:t>
            </a:r>
            <a:r>
              <a:rPr lang="en-US" sz="2400" dirty="0"/>
              <a:t>to social and economic development of the country by producing high quality technical manpower.</a:t>
            </a:r>
            <a:endParaRPr lang="en-US" sz="2400" dirty="0"/>
          </a:p>
          <a:p>
            <a:pPr defTabSz="0">
              <a:lnSpc>
                <a:spcPct val="107000"/>
              </a:lnSpc>
              <a:buClrTx/>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altLang="en-IN" sz="2400" dirty="0">
              <a:solidFill>
                <a:srgbClr val="FFFF00"/>
              </a:solidFill>
              <a:ea typeface="Cambria" panose="02040503050406030204" pitchFamily="16"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s 4097"/>
          <p:cNvSpPr/>
          <p:nvPr/>
        </p:nvSpPr>
        <p:spPr>
          <a:xfrm>
            <a:off x="37783" y="109538"/>
            <a:ext cx="9067800" cy="6494145"/>
          </a:xfrm>
          <a:prstGeom prst="rect">
            <a:avLst/>
          </a:prstGeom>
          <a:noFill/>
          <a:ln w="9525">
            <a:noFill/>
          </a:ln>
        </p:spPr>
        <p:txBody>
          <a:bodyPr wrap="square" lIns="90000" tIns="46800" rIns="90000" bIns="46800" anchor="t">
            <a:spAutoFit/>
          </a:bodyPr>
          <a:lstStyle/>
          <a:p>
            <a:pPr algn="ctr"/>
            <a:r>
              <a:rPr lang="en-US" altLang="en-IN" sz="3200" dirty="0">
                <a:solidFill>
                  <a:srgbClr val="FFFF00"/>
                </a:solidFill>
                <a:ea typeface="Cambria" panose="02040503050406030204" pitchFamily="16" charset="0"/>
                <a:sym typeface="+mn-ea"/>
              </a:rPr>
              <a:t>12 Graduate Attributes</a:t>
            </a:r>
            <a:endParaRPr lang="en-US" altLang="en-IN" sz="3200" dirty="0">
              <a:solidFill>
                <a:srgbClr val="FFFF00"/>
              </a:solidFill>
              <a:ea typeface="Cambria" panose="02040503050406030204" pitchFamily="16" charset="0"/>
            </a:endParaRPr>
          </a:p>
          <a:p>
            <a:r>
              <a:rPr lang="en-US" sz="2400" dirty="0">
                <a:solidFill>
                  <a:schemeClr val="bg1"/>
                </a:solidFill>
                <a:sym typeface="+mn-ea"/>
              </a:rPr>
              <a:t>1.   Engineering Knowledge: </a:t>
            </a:r>
            <a:r>
              <a:rPr lang="en-US" sz="2400" dirty="0" err="1">
                <a:solidFill>
                  <a:schemeClr val="bg1"/>
                </a:solidFill>
                <a:sym typeface="+mn-ea"/>
              </a:rPr>
              <a:t>Maths</a:t>
            </a:r>
            <a:r>
              <a:rPr lang="en-US" sz="2400" dirty="0">
                <a:solidFill>
                  <a:schemeClr val="bg1"/>
                </a:solidFill>
                <a:sym typeface="+mn-ea"/>
              </a:rPr>
              <a:t>, Science, </a:t>
            </a:r>
            <a:r>
              <a:rPr lang="en-US" sz="2400" dirty="0" err="1">
                <a:solidFill>
                  <a:schemeClr val="bg1"/>
                </a:solidFill>
                <a:sym typeface="+mn-ea"/>
              </a:rPr>
              <a:t>Engg</a:t>
            </a:r>
            <a:r>
              <a:rPr lang="en-US" sz="2400" dirty="0">
                <a:solidFill>
                  <a:schemeClr val="bg1"/>
                </a:solidFill>
                <a:sym typeface="+mn-ea"/>
              </a:rPr>
              <a:t> foundations</a:t>
            </a:r>
            <a:endParaRPr lang="en-US" sz="2400" dirty="0">
              <a:solidFill>
                <a:schemeClr val="bg1"/>
              </a:solidFill>
            </a:endParaRPr>
          </a:p>
          <a:p>
            <a:r>
              <a:rPr lang="en-US" sz="2400" dirty="0">
                <a:solidFill>
                  <a:schemeClr val="bg1"/>
                </a:solidFill>
                <a:sym typeface="+mn-ea"/>
              </a:rPr>
              <a:t>2.   Problem Analysis: Identify, formulate, and analyze complex  </a:t>
            </a:r>
            <a:endParaRPr lang="en-US" sz="2400" dirty="0">
              <a:solidFill>
                <a:schemeClr val="bg1"/>
              </a:solidFill>
              <a:sym typeface="+mn-ea"/>
            </a:endParaRPr>
          </a:p>
          <a:p>
            <a:r>
              <a:rPr lang="en-US" sz="2400" dirty="0">
                <a:solidFill>
                  <a:schemeClr val="bg1"/>
                </a:solidFill>
                <a:sym typeface="+mn-ea"/>
              </a:rPr>
              <a:t>     engineering problems </a:t>
            </a:r>
            <a:endParaRPr lang="en-US" sz="2400" dirty="0">
              <a:solidFill>
                <a:schemeClr val="bg1"/>
              </a:solidFill>
            </a:endParaRPr>
          </a:p>
          <a:p>
            <a:r>
              <a:rPr lang="en-US" sz="2400" dirty="0">
                <a:solidFill>
                  <a:schemeClr val="bg1"/>
                </a:solidFill>
                <a:sym typeface="+mn-ea"/>
              </a:rPr>
              <a:t>3.   Design/ Development of Solutions</a:t>
            </a:r>
            <a:endParaRPr lang="en-US" sz="2400" dirty="0">
              <a:solidFill>
                <a:schemeClr val="bg1"/>
              </a:solidFill>
            </a:endParaRPr>
          </a:p>
          <a:p>
            <a:r>
              <a:rPr lang="en-US" sz="2400" dirty="0">
                <a:solidFill>
                  <a:schemeClr val="bg1"/>
                </a:solidFill>
                <a:sym typeface="+mn-ea"/>
              </a:rPr>
              <a:t>4.   Conduct investigations of complex problems, </a:t>
            </a:r>
            <a:r>
              <a:rPr lang="en-US" sz="2400" dirty="0" err="1">
                <a:solidFill>
                  <a:schemeClr val="bg1"/>
                </a:solidFill>
                <a:sym typeface="+mn-ea"/>
              </a:rPr>
              <a:t>analyse</a:t>
            </a:r>
            <a:r>
              <a:rPr lang="en-US" sz="2400" dirty="0">
                <a:solidFill>
                  <a:schemeClr val="bg1"/>
                </a:solidFill>
                <a:sym typeface="+mn-ea"/>
              </a:rPr>
              <a:t> and </a:t>
            </a:r>
            <a:endParaRPr lang="en-US" sz="2400" dirty="0">
              <a:solidFill>
                <a:schemeClr val="bg1"/>
              </a:solidFill>
              <a:sym typeface="+mn-ea"/>
            </a:endParaRPr>
          </a:p>
          <a:p>
            <a:r>
              <a:rPr lang="en-US" sz="2400" dirty="0">
                <a:solidFill>
                  <a:schemeClr val="bg1"/>
                </a:solidFill>
                <a:sym typeface="+mn-ea"/>
              </a:rPr>
              <a:t>      interpret data</a:t>
            </a:r>
            <a:endParaRPr lang="en-US" sz="2400" dirty="0">
              <a:solidFill>
                <a:schemeClr val="bg1"/>
              </a:solidFill>
            </a:endParaRPr>
          </a:p>
          <a:p>
            <a:r>
              <a:rPr lang="en-US" sz="2400" dirty="0">
                <a:solidFill>
                  <a:schemeClr val="bg1"/>
                </a:solidFill>
                <a:sym typeface="+mn-ea"/>
              </a:rPr>
              <a:t>5.   Modern Tool Usage</a:t>
            </a:r>
            <a:endParaRPr lang="en-US" sz="2400" dirty="0">
              <a:solidFill>
                <a:schemeClr val="bg1"/>
              </a:solidFill>
            </a:endParaRPr>
          </a:p>
          <a:p>
            <a:r>
              <a:rPr lang="en-US" sz="2400" dirty="0">
                <a:solidFill>
                  <a:schemeClr val="bg1"/>
                </a:solidFill>
                <a:sym typeface="+mn-ea"/>
              </a:rPr>
              <a:t>6.   The Engineer and Society</a:t>
            </a:r>
            <a:endParaRPr lang="en-US" sz="2400" dirty="0">
              <a:solidFill>
                <a:schemeClr val="bg1"/>
              </a:solidFill>
            </a:endParaRPr>
          </a:p>
          <a:p>
            <a:r>
              <a:rPr lang="en-US" sz="2400" dirty="0">
                <a:solidFill>
                  <a:schemeClr val="bg1"/>
                </a:solidFill>
                <a:sym typeface="+mn-ea"/>
              </a:rPr>
              <a:t>7.   Environment and Sustainability</a:t>
            </a:r>
            <a:endParaRPr lang="en-US" sz="2400" dirty="0">
              <a:solidFill>
                <a:schemeClr val="bg1"/>
              </a:solidFill>
            </a:endParaRPr>
          </a:p>
          <a:p>
            <a:r>
              <a:rPr lang="en-US" sz="2400" dirty="0">
                <a:solidFill>
                  <a:schemeClr val="bg1"/>
                </a:solidFill>
                <a:sym typeface="+mn-ea"/>
              </a:rPr>
              <a:t>8.   Ethics</a:t>
            </a:r>
            <a:endParaRPr lang="en-US" sz="2400" dirty="0">
              <a:solidFill>
                <a:schemeClr val="bg1"/>
              </a:solidFill>
            </a:endParaRPr>
          </a:p>
          <a:p>
            <a:r>
              <a:rPr lang="en-US" sz="2400" dirty="0">
                <a:solidFill>
                  <a:schemeClr val="bg1"/>
                </a:solidFill>
                <a:sym typeface="+mn-ea"/>
              </a:rPr>
              <a:t>9.   Individual and Team Work</a:t>
            </a:r>
            <a:endParaRPr lang="en-US" sz="2400" dirty="0">
              <a:solidFill>
                <a:schemeClr val="bg1"/>
              </a:solidFill>
            </a:endParaRPr>
          </a:p>
          <a:p>
            <a:r>
              <a:rPr lang="en-US" sz="2400" dirty="0">
                <a:solidFill>
                  <a:schemeClr val="bg1"/>
                </a:solidFill>
                <a:sym typeface="+mn-ea"/>
              </a:rPr>
              <a:t>10. Communication</a:t>
            </a:r>
            <a:endParaRPr lang="en-US" sz="2400" dirty="0">
              <a:solidFill>
                <a:schemeClr val="bg1"/>
              </a:solidFill>
            </a:endParaRPr>
          </a:p>
          <a:p>
            <a:r>
              <a:rPr lang="en-US" sz="2400" dirty="0">
                <a:solidFill>
                  <a:schemeClr val="bg1"/>
                </a:solidFill>
                <a:sym typeface="+mn-ea"/>
              </a:rPr>
              <a:t>11. Project Management and Finance</a:t>
            </a:r>
            <a:endParaRPr lang="en-US" sz="2400" dirty="0">
              <a:solidFill>
                <a:schemeClr val="bg1"/>
              </a:solidFill>
            </a:endParaRPr>
          </a:p>
          <a:p>
            <a:r>
              <a:rPr lang="en-US" sz="2400" dirty="0">
                <a:solidFill>
                  <a:schemeClr val="bg1"/>
                </a:solidFill>
                <a:sym typeface="+mn-ea"/>
              </a:rPr>
              <a:t>12. Life-long </a:t>
            </a:r>
            <a:r>
              <a:rPr lang="en-US" sz="2400" dirty="0" smtClean="0">
                <a:solidFill>
                  <a:schemeClr val="bg1"/>
                </a:solidFill>
                <a:sym typeface="+mn-ea"/>
              </a:rPr>
              <a:t>Learning</a:t>
            </a:r>
            <a:endParaRPr lang="en-US" sz="2400" dirty="0">
              <a:solidFill>
                <a:schemeClr val="bg1"/>
              </a:solidFill>
            </a:endParaRPr>
          </a:p>
          <a:p>
            <a:pPr algn="ctr"/>
            <a:endParaRPr lang="en-US" sz="2400" dirty="0" smtClean="0"/>
          </a:p>
          <a:p>
            <a:pPr algn="ctr"/>
            <a:r>
              <a:rPr lang="en-US" altLang="en-IN" sz="2400" dirty="0" smtClean="0">
                <a:ea typeface="Cambria" panose="02040503050406030204" pitchFamily="16" charset="0"/>
              </a:rPr>
              <a:t>Graduate Attributes and </a:t>
            </a:r>
            <a:r>
              <a:rPr lang="en-US" altLang="en-IN" sz="2400" dirty="0">
                <a:ea typeface="Cambria" panose="02040503050406030204" pitchFamily="16" charset="0"/>
              </a:rPr>
              <a:t>P</a:t>
            </a:r>
            <a:r>
              <a:rPr lang="en-US" altLang="en-IN" sz="2400" dirty="0" smtClean="0">
                <a:ea typeface="Cambria" panose="02040503050406030204" pitchFamily="16" charset="0"/>
              </a:rPr>
              <a:t>rofessional Competencies (GAPC4)</a:t>
            </a:r>
            <a:endParaRPr lang="en-US" altLang="en-IN" sz="2400" dirty="0">
              <a:ea typeface="Cambria" panose="02040503050406030204" pitchFamily="16"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s 4097"/>
          <p:cNvSpPr/>
          <p:nvPr/>
        </p:nvSpPr>
        <p:spPr>
          <a:xfrm>
            <a:off x="37783" y="109538"/>
            <a:ext cx="9067800" cy="6494145"/>
          </a:xfrm>
          <a:prstGeom prst="rect">
            <a:avLst/>
          </a:prstGeom>
          <a:noFill/>
          <a:ln w="9525">
            <a:noFill/>
          </a:ln>
        </p:spPr>
        <p:txBody>
          <a:bodyPr wrap="square" lIns="90000" tIns="46800" rIns="90000" bIns="46800" anchor="t">
            <a:spAutoFit/>
          </a:bodyPr>
          <a:lstStyle/>
          <a:p>
            <a:pPr algn="ctr"/>
            <a:r>
              <a:rPr lang="en-US" altLang="en-IN" sz="3200" dirty="0" smtClean="0">
                <a:solidFill>
                  <a:srgbClr val="FFFF00"/>
                </a:solidFill>
                <a:ea typeface="Cambria" panose="02040503050406030204" pitchFamily="16" charset="0"/>
              </a:rPr>
              <a:t>Accreditation Criteria</a:t>
            </a:r>
            <a:endParaRPr lang="en-US" sz="2400" dirty="0" smtClean="0"/>
          </a:p>
          <a:p>
            <a:pPr algn="ctr"/>
            <a:r>
              <a:rPr lang="en-US" sz="2400" dirty="0" smtClean="0"/>
              <a:t>Self Assessment Report</a:t>
            </a:r>
            <a:br>
              <a:rPr lang="en-US" sz="2400" dirty="0"/>
            </a:br>
            <a:r>
              <a:rPr lang="en-US" sz="2400" dirty="0" smtClean="0"/>
              <a:t>Program Level Criteria</a:t>
            </a:r>
            <a:endParaRPr lang="en-US" sz="2400" dirty="0" smtClean="0"/>
          </a:p>
          <a:p>
            <a:pPr algn="ctr"/>
            <a:r>
              <a:rPr lang="en-US" altLang="en-IN" sz="2400" dirty="0" smtClean="0">
                <a:ea typeface="Cambria" panose="02040503050406030204" pitchFamily="16" charset="0"/>
              </a:rPr>
              <a:t>Institute Level Criteria</a:t>
            </a:r>
            <a:endParaRPr lang="en-US" altLang="en-IN" sz="2400" dirty="0" smtClean="0">
              <a:ea typeface="Cambria" panose="02040503050406030204" pitchFamily="16" charset="0"/>
            </a:endParaRPr>
          </a:p>
          <a:p>
            <a:pPr algn="ctr"/>
            <a:endParaRPr lang="en-US" altLang="en-IN" sz="2400" dirty="0">
              <a:ea typeface="Cambria" panose="02040503050406030204" pitchFamily="16" charset="0"/>
            </a:endParaRPr>
          </a:p>
          <a:p>
            <a:pPr algn="ctr"/>
            <a:r>
              <a:rPr lang="en-US" sz="2400" dirty="0"/>
              <a:t>Mission and Vision </a:t>
            </a:r>
            <a:r>
              <a:rPr lang="en-US" sz="2400" dirty="0" smtClean="0"/>
              <a:t>Statement</a:t>
            </a:r>
            <a:endParaRPr lang="en-US" sz="2400" dirty="0" smtClean="0"/>
          </a:p>
          <a:p>
            <a:pPr algn="ctr"/>
            <a:r>
              <a:rPr lang="en-US" sz="2400" dirty="0"/>
              <a:t>Program Educational Objectives (PEOs</a:t>
            </a:r>
            <a:r>
              <a:rPr lang="en-US" sz="2400" dirty="0" smtClean="0"/>
              <a:t>) :</a:t>
            </a:r>
            <a:endParaRPr lang="en-US" sz="2400" dirty="0" smtClean="0"/>
          </a:p>
          <a:p>
            <a:pPr algn="ctr"/>
            <a:r>
              <a:rPr lang="en-US" sz="2400" dirty="0" smtClean="0"/>
              <a:t>Broad description of career </a:t>
            </a:r>
            <a:r>
              <a:rPr lang="en-US" sz="2400" dirty="0"/>
              <a:t>and professional accomplishments</a:t>
            </a:r>
            <a:endParaRPr lang="en-US" sz="2400" dirty="0" smtClean="0"/>
          </a:p>
          <a:p>
            <a:pPr algn="ctr"/>
            <a:r>
              <a:rPr lang="en-US" sz="2400" dirty="0"/>
              <a:t>Program Outcomes (POs) </a:t>
            </a:r>
            <a:r>
              <a:rPr lang="en-US" sz="2400" dirty="0" smtClean="0"/>
              <a:t>:</a:t>
            </a:r>
            <a:endParaRPr lang="en-US" sz="2400" dirty="0" smtClean="0"/>
          </a:p>
          <a:p>
            <a:pPr algn="ctr"/>
            <a:r>
              <a:rPr lang="en-US" sz="2400" dirty="0" smtClean="0"/>
              <a:t>Competencies Abilities Skills</a:t>
            </a:r>
            <a:r>
              <a:rPr lang="en-US" sz="2400" dirty="0"/>
              <a:t>, </a:t>
            </a:r>
            <a:r>
              <a:rPr lang="en-US" sz="2400" dirty="0" smtClean="0"/>
              <a:t>Knowledge</a:t>
            </a:r>
            <a:r>
              <a:rPr lang="en-US" sz="2400" dirty="0"/>
              <a:t>, </a:t>
            </a:r>
            <a:r>
              <a:rPr lang="en-US" sz="2400" dirty="0" smtClean="0"/>
              <a:t>Attitude </a:t>
            </a:r>
            <a:r>
              <a:rPr lang="en-US" sz="2400" dirty="0"/>
              <a:t>and </a:t>
            </a:r>
            <a:r>
              <a:rPr lang="en-US" sz="2400" dirty="0" err="1" smtClean="0"/>
              <a:t>Behaviour</a:t>
            </a:r>
            <a:endParaRPr lang="en-US" sz="2400" dirty="0" smtClean="0"/>
          </a:p>
          <a:p>
            <a:pPr algn="ctr"/>
            <a:r>
              <a:rPr lang="en-US" sz="2400" dirty="0"/>
              <a:t>Course Outcomes (</a:t>
            </a:r>
            <a:r>
              <a:rPr lang="en-US" sz="2400" dirty="0" smtClean="0"/>
              <a:t>COs)</a:t>
            </a:r>
            <a:endParaRPr lang="en-US" sz="2400" dirty="0" smtClean="0"/>
          </a:p>
          <a:p>
            <a:pPr algn="ctr"/>
            <a:r>
              <a:rPr lang="en-US" sz="2400" dirty="0" smtClean="0"/>
              <a:t>Mapping</a:t>
            </a:r>
            <a:endParaRPr lang="en-US" sz="2400" dirty="0" smtClean="0"/>
          </a:p>
          <a:p>
            <a:pPr algn="ctr"/>
            <a:r>
              <a:rPr lang="en-US" sz="2400" dirty="0" smtClean="0"/>
              <a:t>Assessment</a:t>
            </a:r>
            <a:endParaRPr lang="en-US" sz="2400" dirty="0" smtClean="0"/>
          </a:p>
          <a:p>
            <a:pPr algn="ctr"/>
            <a:r>
              <a:rPr lang="en-US" sz="2400" dirty="0" smtClean="0"/>
              <a:t>Evaluation</a:t>
            </a:r>
            <a:endParaRPr lang="en-US" sz="2400" dirty="0" smtClean="0"/>
          </a:p>
          <a:p>
            <a:pPr algn="ctr"/>
            <a:r>
              <a:rPr lang="en-US" sz="2400" dirty="0" smtClean="0"/>
              <a:t>Rubrics : Transparent measurement of students performance</a:t>
            </a:r>
            <a:endParaRPr lang="en-US" sz="2400" dirty="0" smtClean="0"/>
          </a:p>
          <a:p>
            <a:pPr algn="ctr"/>
            <a:endParaRPr lang="en-US" sz="2400" dirty="0" smtClean="0"/>
          </a:p>
          <a:p>
            <a:pPr algn="ctr"/>
            <a:r>
              <a:rPr lang="en-US" altLang="en-IN" sz="2400" dirty="0" smtClean="0">
                <a:ea typeface="Cambria" panose="02040503050406030204" pitchFamily="16" charset="0"/>
              </a:rPr>
              <a:t>Graduate Attributes and </a:t>
            </a:r>
            <a:r>
              <a:rPr lang="en-US" altLang="en-IN" sz="2400" dirty="0">
                <a:ea typeface="Cambria" panose="02040503050406030204" pitchFamily="16" charset="0"/>
              </a:rPr>
              <a:t>P</a:t>
            </a:r>
            <a:r>
              <a:rPr lang="en-US" altLang="en-IN" sz="2400" dirty="0" smtClean="0">
                <a:ea typeface="Cambria" panose="02040503050406030204" pitchFamily="16" charset="0"/>
              </a:rPr>
              <a:t>rofessional Competencies (GAPC4)</a:t>
            </a:r>
            <a:endParaRPr lang="en-US" altLang="en-IN" sz="2400" dirty="0">
              <a:ea typeface="Cambria" panose="02040503050406030204" pitchFamily="16"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s 4097"/>
          <p:cNvSpPr/>
          <p:nvPr/>
        </p:nvSpPr>
        <p:spPr>
          <a:xfrm>
            <a:off x="37783" y="109538"/>
            <a:ext cx="9067800" cy="6125210"/>
          </a:xfrm>
          <a:prstGeom prst="rect">
            <a:avLst/>
          </a:prstGeom>
          <a:noFill/>
          <a:ln w="9525">
            <a:noFill/>
          </a:ln>
        </p:spPr>
        <p:txBody>
          <a:bodyPr wrap="square" lIns="90000" tIns="46800" rIns="90000" bIns="46800" anchor="t">
            <a:spAutoFit/>
          </a:bodyPr>
          <a:lstStyle/>
          <a:p>
            <a:pPr algn="ctr"/>
            <a:r>
              <a:rPr lang="en-US" altLang="en-IN" sz="3200" dirty="0" smtClean="0">
                <a:solidFill>
                  <a:srgbClr val="FFFF00"/>
                </a:solidFill>
                <a:ea typeface="Cambria" panose="02040503050406030204" pitchFamily="16" charset="0"/>
              </a:rPr>
              <a:t>Continuous improvement</a:t>
            </a:r>
            <a:endParaRPr lang="en-US" altLang="en-IN" sz="3200" dirty="0" smtClean="0">
              <a:solidFill>
                <a:srgbClr val="FFFF00"/>
              </a:solidFill>
              <a:ea typeface="Cambria" panose="02040503050406030204" pitchFamily="16" charset="0"/>
            </a:endParaRPr>
          </a:p>
          <a:p>
            <a:pPr algn="l"/>
            <a:r>
              <a:rPr lang="en-US" altLang="en-IN" sz="2400" dirty="0" smtClean="0">
                <a:ea typeface="Cambria" panose="02040503050406030204" pitchFamily="16" charset="0"/>
              </a:rPr>
              <a:t>At the global level, Washington accord signatory countries meet regularly to evolve new graduate attributes and professional competencies with the passage of time based on the dynamic changes happening globally </a:t>
            </a:r>
            <a:endParaRPr lang="en-US" altLang="en-IN" sz="2400" dirty="0" smtClean="0">
              <a:ea typeface="Cambria" panose="02040503050406030204" pitchFamily="16" charset="0"/>
            </a:endParaRPr>
          </a:p>
          <a:p>
            <a:pPr algn="l"/>
            <a:endParaRPr lang="en-US" altLang="en-IN" sz="2400" dirty="0" smtClean="0">
              <a:ea typeface="Cambria" panose="02040503050406030204" pitchFamily="16" charset="0"/>
            </a:endParaRPr>
          </a:p>
          <a:p>
            <a:pPr algn="l"/>
            <a:r>
              <a:rPr lang="en-US" altLang="en-IN" sz="2400" dirty="0" smtClean="0">
                <a:ea typeface="Cambria" panose="02040503050406030204" pitchFamily="16" charset="0"/>
              </a:rPr>
              <a:t>eg. climate change, environmental protection, survival of the planet, SDGs, newer and emerging technologies AI, ML, DL, AR/VR/XR metaverse, ChatGPT and its effects on education, pedagogy, measurements etc.</a:t>
            </a:r>
            <a:endParaRPr lang="en-US" altLang="en-IN" sz="2400" dirty="0" smtClean="0">
              <a:ea typeface="Cambria" panose="02040503050406030204" pitchFamily="16" charset="0"/>
            </a:endParaRPr>
          </a:p>
          <a:p>
            <a:pPr algn="ctr"/>
            <a:endParaRPr lang="en-US" altLang="en-IN" sz="2400" dirty="0" smtClean="0">
              <a:ea typeface="Cambria" panose="02040503050406030204" pitchFamily="16" charset="0"/>
            </a:endParaRPr>
          </a:p>
          <a:p>
            <a:pPr algn="ctr"/>
            <a:r>
              <a:rPr lang="en-US" altLang="en-IN" sz="2400" dirty="0" smtClean="0">
                <a:ea typeface="Cambria" panose="02040503050406030204" pitchFamily="16" charset="0"/>
              </a:rPr>
              <a:t>Graduate Attributes and </a:t>
            </a:r>
            <a:r>
              <a:rPr lang="en-US" altLang="en-IN" sz="2400" dirty="0">
                <a:ea typeface="Cambria" panose="02040503050406030204" pitchFamily="16" charset="0"/>
              </a:rPr>
              <a:t>P</a:t>
            </a:r>
            <a:r>
              <a:rPr lang="en-US" altLang="en-IN" sz="2400" dirty="0" smtClean="0">
                <a:ea typeface="Cambria" panose="02040503050406030204" pitchFamily="16" charset="0"/>
              </a:rPr>
              <a:t>rofessional Competencies (GAPC4)</a:t>
            </a:r>
            <a:endParaRPr lang="en-US" altLang="en-IN" sz="2400" dirty="0" smtClean="0">
              <a:ea typeface="Cambria" panose="02040503050406030204" pitchFamily="16" charset="0"/>
            </a:endParaRPr>
          </a:p>
          <a:p>
            <a:pPr algn="ctr"/>
            <a:endParaRPr lang="en-US" altLang="en-IN" sz="2400" dirty="0">
              <a:ea typeface="Cambria" panose="02040503050406030204" pitchFamily="16" charset="0"/>
            </a:endParaRPr>
          </a:p>
          <a:p>
            <a:pPr algn="l"/>
            <a:r>
              <a:rPr lang="en-US" altLang="en-IN" sz="2400" dirty="0">
                <a:ea typeface="Cambria" panose="02040503050406030204" pitchFamily="16" charset="0"/>
              </a:rPr>
              <a:t>College or university should also see what were the targets, how far they are achieved through measurements and rubrics and finetune the processes, pedagogy to constantly improve.</a:t>
            </a:r>
            <a:endParaRPr lang="en-US" altLang="en-IN" sz="2400" dirty="0">
              <a:ea typeface="Cambria" panose="02040503050406030204" pitchFamily="16" charset="0"/>
            </a:endParaRPr>
          </a:p>
        </p:txBody>
      </p:sp>
    </p:spTree>
  </p:cSld>
  <p:clrMapOvr>
    <a:masterClrMapping/>
  </p:clrMapOvr>
</p:sld>
</file>

<file path=ppt/theme/theme1.xml><?xml version="1.0" encoding="utf-8"?>
<a:theme xmlns:a="http://schemas.openxmlformats.org/drawingml/2006/main">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7"/>
      </a:accent6>
      <a:hlink>
        <a:srgbClr val="CCCCFF"/>
      </a:hlink>
      <a:folHlink>
        <a:srgbClr val="B2B2B2"/>
      </a:folHlink>
    </a:clrScheme>
    <a:fontScheme name="">
      <a:majorFont>
        <a:latin typeface="Arial"/>
        <a:ea typeface="Microsoft YaHei"/>
        <a:cs typeface=""/>
      </a:majorFont>
      <a:minorFont>
        <a:latin typeface="Arial"/>
        <a:ea typeface="Microsoft YaHei"/>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raClrSchemeLst>
    <a:extraClrScheme>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7"/>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
        <a:dk1>
          <a:srgbClr val="FFFFFF"/>
        </a:dk1>
        <a:lt1>
          <a:srgbClr val="0000FF"/>
        </a:lt1>
        <a:dk2>
          <a:srgbClr val="FFFF00"/>
        </a:dk2>
        <a:lt2>
          <a:srgbClr val="000000"/>
        </a:lt2>
        <a:accent1>
          <a:srgbClr val="FF9900"/>
        </a:accent1>
        <a:accent2>
          <a:srgbClr val="00FFFF"/>
        </a:accent2>
        <a:accent3>
          <a:srgbClr val="AAAAFF"/>
        </a:accent3>
        <a:accent4>
          <a:srgbClr val="DCDCDC"/>
        </a:accent4>
        <a:accent5>
          <a:srgbClr val="FFCAAA"/>
        </a:accent5>
        <a:accent6>
          <a:srgbClr val="00E5E5"/>
        </a:accent6>
        <a:hlink>
          <a:srgbClr val="FF0000"/>
        </a:hlink>
        <a:folHlink>
          <a:srgbClr val="969696"/>
        </a:folHlink>
      </a:clrScheme>
      <a:clrMap bg1="lt1" tx1="dk1" bg2="lt2" tx2="dk2" accent1="accent1" accent2="accent2" accent3="accent3" accent4="accent4" accent5="accent5" accent6="accent6" hlink="hlink" folHlink="folHlink"/>
    </a:extraClrScheme>
    <a:extraClrScheme>
      <a:clrScheme name="">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2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27272"/>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9"/>
        </a:accent5>
        <a:accent6>
          <a:srgbClr val="0000E5"/>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BE5"/>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9E5B7"/>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7"/>
      </a:accent6>
      <a:hlink>
        <a:srgbClr val="CCCCFF"/>
      </a:hlink>
      <a:folHlink>
        <a:srgbClr val="B2B2B2"/>
      </a:folHlink>
    </a:clrScheme>
    <a:fontScheme name="Cambria-Calibri">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2007-2010">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atMod val="350000"/>
                <a:shade val="99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5793</Words>
  <Application>WPS Presentation</Application>
  <PresentationFormat>On-screen Show (4:3)</PresentationFormat>
  <Paragraphs>150</Paragraphs>
  <Slides>12</Slides>
  <Notes>3</Notes>
  <HiddenSlides>0</HiddenSlides>
  <MMClips>0</MMClips>
  <ScaleCrop>false</ScaleCrop>
  <HeadingPairs>
    <vt:vector size="6" baseType="variant">
      <vt:variant>
        <vt:lpstr>已用的字体</vt:lpstr>
      </vt:variant>
      <vt:variant>
        <vt:i4>13</vt:i4>
      </vt:variant>
      <vt:variant>
        <vt:lpstr>主题</vt:lpstr>
      </vt:variant>
      <vt:variant>
        <vt:i4>1</vt:i4>
      </vt:variant>
      <vt:variant>
        <vt:lpstr>幻灯片标题</vt:lpstr>
      </vt:variant>
      <vt:variant>
        <vt:i4>12</vt:i4>
      </vt:variant>
    </vt:vector>
  </HeadingPairs>
  <TitlesOfParts>
    <vt:vector size="26" baseType="lpstr">
      <vt:lpstr>Arial</vt:lpstr>
      <vt:lpstr>SimSun</vt:lpstr>
      <vt:lpstr>Wingdings</vt:lpstr>
      <vt:lpstr>Times New Roman</vt:lpstr>
      <vt:lpstr>Microsoft YaHei</vt:lpstr>
      <vt:lpstr>汉仪旗黑</vt:lpstr>
      <vt:lpstr>Calibri</vt:lpstr>
      <vt:lpstr>Segoe UI</vt:lpstr>
      <vt:lpstr>Shobhika Regular</vt:lpstr>
      <vt:lpstr>Cambria</vt:lpstr>
      <vt:lpstr>微软雅黑</vt:lpstr>
      <vt:lpstr>Arial Unicode MS</vt:lpstr>
      <vt:lpstr>苹方-简</vt:lpstr>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AICTE</dc:creator>
  <cp:lastModifiedBy>aicte</cp:lastModifiedBy>
  <cp:revision>31</cp:revision>
  <dcterms:created xsi:type="dcterms:W3CDTF">2023-09-01T18:06:39Z</dcterms:created>
  <dcterms:modified xsi:type="dcterms:W3CDTF">2023-09-01T18:06:39Z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1033-3.2.0.6370</vt:lpwstr>
  </property>
</Properties>
</file>